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3"/>
    <p:sldId id="257" r:id="rId4"/>
    <p:sldId id="258" r:id="rId5"/>
    <p:sldId id="259" r:id="rId6"/>
    <p:sldId id="261" r:id="rId7"/>
    <p:sldId id="262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</p:sldIdLst>
  <p:sldSz cx="18288000" cy="10287000"/>
  <p:notesSz cx="18288000" cy="10287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2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3" Type="http://schemas.openxmlformats.org/officeDocument/2006/relationships/tableStyles" Target="tableStyles.xml"/><Relationship Id="rId52" Type="http://schemas.openxmlformats.org/officeDocument/2006/relationships/viewProps" Target="viewProps.xml"/><Relationship Id="rId51" Type="http://schemas.openxmlformats.org/officeDocument/2006/relationships/presProps" Target="presProps.xml"/><Relationship Id="rId50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49" Type="http://schemas.openxmlformats.org/officeDocument/2006/relationships/notesMaster" Target="notesMasters/notesMaster1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1132800" cy="5806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52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27623915" y="0"/>
            <a:ext cx="21132800" cy="5806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52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0992223"/>
            <a:ext cx="21132800" cy="58065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52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7623915" y="10992223"/>
            <a:ext cx="21132800" cy="58065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52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1132800" cy="5806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7623915" y="0"/>
            <a:ext cx="21132800" cy="5806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912138" y="1446609"/>
            <a:ext cx="6943725" cy="390584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876800" y="5569446"/>
            <a:ext cx="39014400" cy="455682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992223"/>
            <a:ext cx="21132800" cy="58065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7623915" y="10992223"/>
            <a:ext cx="21132800" cy="58065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94179" y="3379723"/>
            <a:ext cx="14899640" cy="20466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600" b="0" i="0">
                <a:solidFill>
                  <a:srgbClr val="A62E5C"/>
                </a:solidFill>
                <a:latin typeface="Microsoft Sans Serif" panose="020B0604020202020204"/>
                <a:cs typeface="Microsoft Sans Serif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600" b="0" i="0">
                <a:solidFill>
                  <a:schemeClr val="bg1"/>
                </a:solidFill>
                <a:latin typeface="Microsoft Sans Serif" panose="020B0604020202020204"/>
                <a:cs typeface="Microsoft Sans Serif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2A9FBC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39393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600" b="0" i="0">
                <a:solidFill>
                  <a:schemeClr val="bg1"/>
                </a:solidFill>
                <a:latin typeface="Microsoft Sans Serif" panose="020B0604020202020204"/>
                <a:cs typeface="Microsoft Sans Serif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81022" y="4101083"/>
            <a:ext cx="6680200" cy="52470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rgbClr val="F15B2A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600" b="0" i="0">
                <a:solidFill>
                  <a:schemeClr val="bg1"/>
                </a:solidFill>
                <a:latin typeface="Microsoft Sans Serif" panose="020B0604020202020204"/>
                <a:cs typeface="Microsoft Sans Serif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6346190"/>
          </a:xfrm>
          <a:custGeom>
            <a:avLst/>
            <a:gdLst/>
            <a:ahLst/>
            <a:cxnLst/>
            <a:rect l="l" t="t" r="r" b="b"/>
            <a:pathLst>
              <a:path w="18288000" h="6346190">
                <a:moveTo>
                  <a:pt x="0" y="6345938"/>
                </a:moveTo>
                <a:lnTo>
                  <a:pt x="18288000" y="6345938"/>
                </a:lnTo>
                <a:lnTo>
                  <a:pt x="18288000" y="0"/>
                </a:lnTo>
                <a:lnTo>
                  <a:pt x="0" y="0"/>
                </a:lnTo>
                <a:lnTo>
                  <a:pt x="0" y="6345938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27296" y="9223247"/>
            <a:ext cx="676655" cy="676656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-3" y="6345938"/>
            <a:ext cx="18288000" cy="3941445"/>
          </a:xfrm>
          <a:custGeom>
            <a:avLst/>
            <a:gdLst/>
            <a:ahLst/>
            <a:cxnLst/>
            <a:rect l="l" t="t" r="r" b="b"/>
            <a:pathLst>
              <a:path w="18288000" h="3941445">
                <a:moveTo>
                  <a:pt x="18288003" y="0"/>
                </a:moveTo>
                <a:lnTo>
                  <a:pt x="0" y="0"/>
                </a:lnTo>
                <a:lnTo>
                  <a:pt x="0" y="3941063"/>
                </a:lnTo>
                <a:lnTo>
                  <a:pt x="18288003" y="3941063"/>
                </a:lnTo>
                <a:lnTo>
                  <a:pt x="1828800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899561" y="757428"/>
            <a:ext cx="4488877" cy="8788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600" b="0" i="0">
                <a:solidFill>
                  <a:schemeClr val="bg1"/>
                </a:solidFill>
                <a:latin typeface="Microsoft Sans Serif" panose="020B0604020202020204"/>
                <a:cs typeface="Microsoft Sans Serif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21409" y="3303523"/>
            <a:ext cx="16045180" cy="45491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2A9FBC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92820" y="4510975"/>
            <a:ext cx="16066010" cy="571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74876" y="2525268"/>
            <a:ext cx="14987269" cy="88646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5080">
              <a:lnSpc>
                <a:spcPts val="6700"/>
              </a:lnSpc>
              <a:spcBef>
                <a:spcPts val="215"/>
              </a:spcBef>
            </a:pPr>
            <a:r>
              <a:rPr spc="-45" dirty="0">
                <a:solidFill>
                  <a:srgbClr val="404040"/>
                </a:solidFill>
              </a:rPr>
              <a:t>Working</a:t>
            </a:r>
            <a:r>
              <a:rPr spc="-140" dirty="0">
                <a:solidFill>
                  <a:srgbClr val="404040"/>
                </a:solidFill>
              </a:rPr>
              <a:t> </a:t>
            </a:r>
            <a:r>
              <a:rPr spc="70" dirty="0">
                <a:solidFill>
                  <a:srgbClr val="404040"/>
                </a:solidFill>
              </a:rPr>
              <a:t>with</a:t>
            </a:r>
            <a:r>
              <a:rPr spc="-140" dirty="0">
                <a:solidFill>
                  <a:srgbClr val="404040"/>
                </a:solidFill>
              </a:rPr>
              <a:t> </a:t>
            </a:r>
            <a:r>
              <a:rPr spc="110" dirty="0">
                <a:solidFill>
                  <a:srgbClr val="404040"/>
                </a:solidFill>
              </a:rPr>
              <a:t>Methods</a:t>
            </a:r>
            <a:endParaRPr spc="-20" dirty="0">
              <a:solidFill>
                <a:srgbClr val="40404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41782" y="4786376"/>
            <a:ext cx="6237605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spc="4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Understanding</a:t>
            </a:r>
            <a:r>
              <a:rPr sz="4500" spc="-14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4500" spc="9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Methods</a:t>
            </a:r>
            <a:endParaRPr sz="45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28892" y="754380"/>
            <a:ext cx="603059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404040"/>
                </a:solidFill>
              </a:rPr>
              <a:t>State</a:t>
            </a:r>
            <a:r>
              <a:rPr spc="-175" dirty="0">
                <a:solidFill>
                  <a:srgbClr val="404040"/>
                </a:solidFill>
              </a:rPr>
              <a:t> </a:t>
            </a:r>
            <a:r>
              <a:rPr spc="50" dirty="0">
                <a:solidFill>
                  <a:srgbClr val="404040"/>
                </a:solidFill>
              </a:rPr>
              <a:t>and</a:t>
            </a:r>
            <a:r>
              <a:rPr spc="-165" dirty="0">
                <a:solidFill>
                  <a:srgbClr val="404040"/>
                </a:solidFill>
              </a:rPr>
              <a:t> </a:t>
            </a:r>
            <a:r>
              <a:rPr spc="-20" dirty="0">
                <a:solidFill>
                  <a:srgbClr val="404040"/>
                </a:solidFill>
              </a:rPr>
              <a:t>Behavior</a:t>
            </a:r>
            <a:endParaRPr spc="-20" dirty="0">
              <a:solidFill>
                <a:srgbClr val="404040"/>
              </a:solidFill>
            </a:endParaRPr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5379450" y="2346336"/>
            <a:ext cx="7529097" cy="7098653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862200" y="4520691"/>
            <a:ext cx="79438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7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Al</a:t>
            </a:r>
            <a:r>
              <a:rPr sz="1600" b="1" spc="10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1600" b="1" spc="-3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1600" b="1" spc="10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1600" b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u</a:t>
            </a:r>
            <a:r>
              <a:rPr sz="1600" b="1" spc="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d</a:t>
            </a:r>
            <a:r>
              <a:rPr sz="1600" b="1" spc="5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e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48761" y="5209540"/>
            <a:ext cx="63690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5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1600" b="1" spc="-5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p</a:t>
            </a:r>
            <a:r>
              <a:rPr sz="1600" b="1" spc="4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ee</a:t>
            </a:r>
            <a:r>
              <a:rPr sz="1600" b="1" spc="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d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69895" y="5722620"/>
            <a:ext cx="1849755" cy="1344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1795">
              <a:lnSpc>
                <a:spcPct val="100000"/>
              </a:lnSpc>
              <a:spcBef>
                <a:spcPts val="100"/>
              </a:spcBef>
            </a:pPr>
            <a:r>
              <a:rPr sz="2000" b="1" spc="2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State</a:t>
            </a:r>
            <a:endParaRPr sz="2000">
              <a:latin typeface="Arial" panose="020B0604020202020204"/>
              <a:cs typeface="Arial" panose="020B0604020202020204"/>
            </a:endParaRPr>
          </a:p>
          <a:p>
            <a:pPr marR="5080" algn="r">
              <a:lnSpc>
                <a:spcPct val="100000"/>
              </a:lnSpc>
              <a:spcBef>
                <a:spcPts val="1190"/>
              </a:spcBef>
            </a:pPr>
            <a:r>
              <a:rPr sz="1600" b="1" spc="-2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Fuel</a:t>
            </a:r>
            <a:endParaRPr sz="16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5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</a:pPr>
            <a:r>
              <a:rPr sz="1600" b="1" spc="-2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Wingspan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461258" y="3310635"/>
            <a:ext cx="78549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12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1600" b="1" spc="-2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1600" b="1" spc="-7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k</a:t>
            </a:r>
            <a:r>
              <a:rPr sz="1600" b="1" spc="5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1600" b="1" spc="-4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-2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1600" b="1" spc="2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f</a:t>
            </a:r>
            <a:r>
              <a:rPr sz="1600" b="1" spc="3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f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315228" y="4743196"/>
            <a:ext cx="502284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3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La</a:t>
            </a:r>
            <a:r>
              <a:rPr sz="1600" b="1" spc="-2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1600" b="1" spc="1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d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574352" y="8150859"/>
            <a:ext cx="101219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3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D</a:t>
            </a:r>
            <a:r>
              <a:rPr sz="1600" b="1" spc="-2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u</a:t>
            </a:r>
            <a:r>
              <a:rPr sz="1600" b="1" spc="-4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m</a:t>
            </a:r>
            <a:r>
              <a:rPr sz="1600" b="1" spc="1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p</a:t>
            </a:r>
            <a:r>
              <a:rPr sz="1600" b="1" spc="-3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600" b="1" spc="2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f</a:t>
            </a:r>
            <a:r>
              <a:rPr sz="1600" b="1" spc="-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u</a:t>
            </a:r>
            <a:r>
              <a:rPr sz="1600" b="1" spc="4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1600" b="1" spc="-3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l</a:t>
            </a:r>
            <a:endParaRPr sz="1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167746" y="5180076"/>
            <a:ext cx="10845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3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Be</a:t>
            </a:r>
            <a:r>
              <a:rPr sz="2000" b="1" spc="-2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h</a:t>
            </a:r>
            <a:r>
              <a:rPr sz="2000" b="1" spc="-4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2000" b="1" spc="-3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v</a:t>
            </a:r>
            <a:r>
              <a:rPr sz="2000" b="1" spc="-4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2000" b="1" spc="-25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2000" b="1" spc="-30" dirty="0">
                <a:solidFill>
                  <a:srgbClr val="675BA7"/>
                </a:solidFill>
                <a:latin typeface="Arial" panose="020B0604020202020204"/>
                <a:cs typeface="Arial" panose="020B0604020202020204"/>
              </a:rPr>
              <a:t>r</a:t>
            </a:r>
            <a:endParaRPr sz="2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633368" y="757428"/>
            <a:ext cx="502094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80" dirty="0"/>
              <a:t>Simple</a:t>
            </a:r>
            <a:r>
              <a:rPr spc="-190" dirty="0"/>
              <a:t> </a:t>
            </a:r>
            <a:r>
              <a:rPr spc="-85" dirty="0"/>
              <a:t>Example</a:t>
            </a:r>
            <a:endParaRPr spc="-85" dirty="0"/>
          </a:p>
        </p:txBody>
      </p:sp>
      <p:sp>
        <p:nvSpPr>
          <p:cNvPr id="5" name="object 5"/>
          <p:cNvSpPr txBox="1"/>
          <p:nvPr/>
        </p:nvSpPr>
        <p:spPr>
          <a:xfrm>
            <a:off x="481330" y="2668270"/>
            <a:ext cx="12075160" cy="61639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class</a:t>
            </a:r>
            <a:r>
              <a:rPr sz="2600" spc="-16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Aircraft</a:t>
            </a:r>
            <a:r>
              <a:rPr sz="26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850">
              <a:latin typeface="Arial MT"/>
              <a:cs typeface="Arial MT"/>
            </a:endParaRPr>
          </a:p>
          <a:p>
            <a:pPr marL="890905" marR="4191635">
              <a:lnSpc>
                <a:spcPct val="112000"/>
              </a:lnSpc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 Method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definition </a:t>
            </a:r>
            <a:r>
              <a:rPr sz="2600" spc="-7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br>
              <a:rPr sz="2600" spc="-715" dirty="0">
                <a:solidFill>
                  <a:srgbClr val="8C8C8C"/>
                </a:solidFill>
                <a:latin typeface="Arial MT"/>
                <a:cs typeface="Arial MT"/>
              </a:rPr>
            </a:b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land()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1116965" marR="5080" indent="-368300">
              <a:lnSpc>
                <a:spcPts val="3410"/>
              </a:lnSpc>
              <a:spcBef>
                <a:spcPts val="135"/>
              </a:spcBef>
            </a:pPr>
            <a:r>
              <a:rPr lang="en-US" sz="2600" spc="-10" dirty="0">
                <a:solidFill>
                  <a:srgbClr val="F15B2A"/>
                </a:solidFill>
                <a:latin typeface="Arial MT"/>
                <a:cs typeface="Arial MT"/>
              </a:rPr>
              <a:t>	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if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(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.systems.landingGear.deployed){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.systems.alerts.</a:t>
            </a: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show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("Drop</a:t>
            </a:r>
            <a:r>
              <a:rPr sz="2600" spc="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landing</a:t>
            </a:r>
            <a:r>
              <a:rPr sz="2600" spc="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gear");</a:t>
            </a:r>
            <a:endParaRPr sz="2600">
              <a:latin typeface="Arial MT"/>
              <a:cs typeface="Arial MT"/>
            </a:endParaRPr>
          </a:p>
          <a:p>
            <a:pPr marL="890905">
              <a:lnSpc>
                <a:spcPct val="100000"/>
              </a:lnSpc>
              <a:spcBef>
                <a:spcPts val="22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769745">
              <a:lnSpc>
                <a:spcPct val="100000"/>
              </a:lnSpc>
              <a:spcBef>
                <a:spcPts val="265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Implementation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details</a:t>
            </a:r>
            <a:endParaRPr sz="2600">
              <a:latin typeface="Arial MT"/>
              <a:cs typeface="Arial MT"/>
            </a:endParaRPr>
          </a:p>
          <a:p>
            <a:pPr marL="381000">
              <a:lnSpc>
                <a:spcPct val="100000"/>
              </a:lnSpc>
              <a:spcBef>
                <a:spcPts val="2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850">
              <a:latin typeface="Arial MT"/>
              <a:cs typeface="Arial MT"/>
            </a:endParaRPr>
          </a:p>
          <a:p>
            <a:pPr marL="12700" marR="2184400">
              <a:lnSpc>
                <a:spcPct val="112000"/>
              </a:lnSpc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Method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is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only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executed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when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called </a:t>
            </a:r>
            <a:endParaRPr sz="2600" spc="-5" dirty="0">
              <a:solidFill>
                <a:srgbClr val="8C8C8C"/>
              </a:solidFill>
              <a:latin typeface="Arial MT"/>
              <a:cs typeface="Arial MT"/>
            </a:endParaRPr>
          </a:p>
          <a:p>
            <a:pPr marL="12700" marR="2184400">
              <a:lnSpc>
                <a:spcPct val="112000"/>
              </a:lnSpc>
            </a:pPr>
            <a:r>
              <a:rPr sz="2600" spc="-7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Aircraft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a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new</a:t>
            </a:r>
            <a:r>
              <a:rPr sz="2600" spc="-14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Aircraft();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90"/>
              </a:spcBef>
            </a:pP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a.</a:t>
            </a: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land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();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89463" y="754380"/>
            <a:ext cx="550926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70" dirty="0">
                <a:solidFill>
                  <a:srgbClr val="404040"/>
                </a:solidFill>
              </a:rPr>
              <a:t>Method</a:t>
            </a:r>
            <a:r>
              <a:rPr spc="-180" dirty="0">
                <a:solidFill>
                  <a:srgbClr val="404040"/>
                </a:solidFill>
              </a:rPr>
              <a:t> </a:t>
            </a:r>
            <a:r>
              <a:rPr spc="-5" dirty="0">
                <a:solidFill>
                  <a:srgbClr val="404040"/>
                </a:solidFill>
              </a:rPr>
              <a:t>Anatomy</a:t>
            </a:r>
            <a:endParaRPr spc="-5" dirty="0">
              <a:solidFill>
                <a:srgbClr val="404040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49266" y="3031525"/>
            <a:ext cx="4989830" cy="268605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381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36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Return</a:t>
            </a:r>
            <a:r>
              <a:rPr sz="3600" b="1" spc="-10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8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type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57300" y="3031525"/>
            <a:ext cx="4989830" cy="268605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381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36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Name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041230" y="3031525"/>
            <a:ext cx="4989830" cy="268605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381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3600" b="1" spc="-7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Body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49266" y="6170143"/>
            <a:ext cx="4989830" cy="268605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50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6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Parameter</a:t>
            </a:r>
            <a:r>
              <a:rPr sz="3600" b="1" spc="-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list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57300" y="6170143"/>
            <a:ext cx="4989830" cy="268605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50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marL="1270" algn="ctr">
              <a:lnSpc>
                <a:spcPct val="100000"/>
              </a:lnSpc>
            </a:pPr>
            <a:r>
              <a:rPr sz="3600" b="1" spc="-8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Access</a:t>
            </a:r>
            <a:r>
              <a:rPr sz="3600" b="1" spc="-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modifier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041230" y="6170143"/>
            <a:ext cx="4989830" cy="268605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50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6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Exception</a:t>
            </a:r>
            <a:r>
              <a:rPr sz="3600" b="1" spc="-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list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89463" y="754380"/>
            <a:ext cx="550926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70" dirty="0">
                <a:solidFill>
                  <a:srgbClr val="404040"/>
                </a:solidFill>
              </a:rPr>
              <a:t>Method</a:t>
            </a:r>
            <a:r>
              <a:rPr spc="-180" dirty="0">
                <a:solidFill>
                  <a:srgbClr val="404040"/>
                </a:solidFill>
              </a:rPr>
              <a:t> </a:t>
            </a:r>
            <a:r>
              <a:rPr spc="-5" dirty="0">
                <a:solidFill>
                  <a:srgbClr val="404040"/>
                </a:solidFill>
              </a:rPr>
              <a:t>Anatomy</a:t>
            </a:r>
            <a:endParaRPr spc="-5" dirty="0">
              <a:solidFill>
                <a:srgbClr val="404040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49266" y="3031525"/>
            <a:ext cx="4989830" cy="2686050"/>
          </a:xfrm>
          <a:prstGeom prst="rect">
            <a:avLst/>
          </a:prstGeom>
          <a:solidFill>
            <a:srgbClr val="9BC850"/>
          </a:solidFill>
        </p:spPr>
        <p:txBody>
          <a:bodyPr vert="horz" wrap="square" lIns="0" tIns="381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36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Return</a:t>
            </a:r>
            <a:r>
              <a:rPr sz="3600" b="1" spc="-10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8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type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57300" y="3031525"/>
            <a:ext cx="4989830" cy="2686050"/>
          </a:xfrm>
          <a:prstGeom prst="rect">
            <a:avLst/>
          </a:prstGeom>
          <a:solidFill>
            <a:srgbClr val="9BC850"/>
          </a:solidFill>
        </p:spPr>
        <p:txBody>
          <a:bodyPr vert="horz" wrap="square" lIns="0" tIns="381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36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Name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041230" y="3031525"/>
            <a:ext cx="4989830" cy="2686050"/>
          </a:xfrm>
          <a:prstGeom prst="rect">
            <a:avLst/>
          </a:prstGeom>
          <a:solidFill>
            <a:srgbClr val="9BC850"/>
          </a:solidFill>
        </p:spPr>
        <p:txBody>
          <a:bodyPr vert="horz" wrap="square" lIns="0" tIns="381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3600" b="1" spc="-7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Body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49266" y="6170143"/>
            <a:ext cx="4989830" cy="268605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50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6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Parameter</a:t>
            </a:r>
            <a:r>
              <a:rPr sz="3600" b="1" spc="-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list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57300" y="6170143"/>
            <a:ext cx="4989830" cy="268605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50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marL="1270" algn="ctr">
              <a:lnSpc>
                <a:spcPct val="100000"/>
              </a:lnSpc>
            </a:pPr>
            <a:r>
              <a:rPr sz="3600" b="1" spc="-8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Access</a:t>
            </a:r>
            <a:r>
              <a:rPr sz="3600" b="1" spc="-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modifier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041230" y="6170143"/>
            <a:ext cx="4989830" cy="268605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50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0"/>
              </a:spcBef>
            </a:pPr>
            <a:endParaRPr sz="72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6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Exception</a:t>
            </a:r>
            <a:r>
              <a:rPr sz="3600" b="1" spc="-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list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995684" y="0"/>
            <a:ext cx="10292715" cy="898525"/>
          </a:xfrm>
          <a:custGeom>
            <a:avLst/>
            <a:gdLst/>
            <a:ahLst/>
            <a:cxnLst/>
            <a:rect l="l" t="t" r="r" b="b"/>
            <a:pathLst>
              <a:path w="10292715" h="898525">
                <a:moveTo>
                  <a:pt x="0" y="898428"/>
                </a:moveTo>
                <a:lnTo>
                  <a:pt x="10292316" y="898428"/>
                </a:lnTo>
                <a:lnTo>
                  <a:pt x="10292316" y="0"/>
                </a:lnTo>
                <a:lnTo>
                  <a:pt x="0" y="0"/>
                </a:lnTo>
                <a:lnTo>
                  <a:pt x="0" y="898428"/>
                </a:lnTo>
                <a:close/>
              </a:path>
            </a:pathLst>
          </a:custGeom>
          <a:solidFill>
            <a:srgbClr val="39393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-1" y="1"/>
            <a:ext cx="18288000" cy="10287000"/>
            <a:chOff x="-1" y="1"/>
            <a:chExt cx="18288000" cy="10287000"/>
          </a:xfrm>
        </p:grpSpPr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7227296" y="9223247"/>
              <a:ext cx="676655" cy="6766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12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18288000" y="898423"/>
                  </a:moveTo>
                  <a:lnTo>
                    <a:pt x="7995679" y="898423"/>
                  </a:lnTo>
                  <a:lnTo>
                    <a:pt x="7995679" y="0"/>
                  </a:lnTo>
                  <a:lnTo>
                    <a:pt x="0" y="0"/>
                  </a:lnTo>
                  <a:lnTo>
                    <a:pt x="0" y="898423"/>
                  </a:lnTo>
                  <a:lnTo>
                    <a:pt x="0" y="918514"/>
                  </a:lnTo>
                  <a:lnTo>
                    <a:pt x="0" y="10286987"/>
                  </a:lnTo>
                  <a:lnTo>
                    <a:pt x="18288000" y="10286987"/>
                  </a:lnTo>
                  <a:lnTo>
                    <a:pt x="18288000" y="898423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481076" y="3247643"/>
            <a:ext cx="9687560" cy="4384040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class</a:t>
            </a:r>
            <a:r>
              <a:rPr sz="2600" spc="-15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Aircraft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{</a:t>
            </a:r>
            <a:endParaRPr sz="2600">
              <a:latin typeface="Arial MT"/>
              <a:cs typeface="Arial MT"/>
            </a:endParaRPr>
          </a:p>
          <a:p>
            <a:pPr marL="380365">
              <a:lnSpc>
                <a:spcPct val="100000"/>
              </a:lnSpc>
              <a:spcBef>
                <a:spcPts val="29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private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String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remainingFuel;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250">
              <a:latin typeface="Arial MT"/>
              <a:cs typeface="Arial MT"/>
            </a:endParaRPr>
          </a:p>
          <a:p>
            <a:pPr marL="890905">
              <a:lnSpc>
                <a:spcPct val="100000"/>
              </a:lnSpc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2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logFuelCapacity(String</a:t>
            </a:r>
            <a:r>
              <a:rPr sz="260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file)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throws</a:t>
            </a:r>
            <a:r>
              <a:rPr sz="2600" spc="1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IOException</a:t>
            </a:r>
            <a:r>
              <a:rPr sz="26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890905" marR="591820" indent="878840">
              <a:lnSpc>
                <a:spcPct val="109000"/>
              </a:lnSpc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Log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aircraft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remaining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fuel to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flight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data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recorder </a:t>
            </a:r>
            <a:r>
              <a:rPr sz="2600" spc="-7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Path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fileName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Paths.</a:t>
            </a: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get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(file);</a:t>
            </a:r>
            <a:endParaRPr sz="2600">
              <a:latin typeface="Arial MT"/>
              <a:cs typeface="Arial MT"/>
            </a:endParaRPr>
          </a:p>
          <a:p>
            <a:pPr marL="890905" marR="577215">
              <a:lnSpc>
                <a:spcPct val="109000"/>
              </a:lnSpc>
              <a:spcBef>
                <a:spcPts val="120"/>
              </a:spcBef>
            </a:pP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String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content</a:t>
            </a:r>
            <a:r>
              <a:rPr sz="2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"Remaining</a:t>
            </a:r>
            <a:r>
              <a:rPr sz="2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fuel:</a:t>
            </a:r>
            <a:r>
              <a:rPr sz="2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"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+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.remainingFuel; </a:t>
            </a:r>
            <a:r>
              <a:rPr sz="2600" spc="-7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Files.</a:t>
            </a: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write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(fileName,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content.</a:t>
            </a: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getBytes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());</a:t>
            </a:r>
            <a:endParaRPr sz="2600">
              <a:latin typeface="Arial MT"/>
              <a:cs typeface="Arial MT"/>
            </a:endParaRPr>
          </a:p>
          <a:p>
            <a:pPr marL="380365">
              <a:lnSpc>
                <a:spcPct val="100000"/>
              </a:lnSpc>
              <a:spcBef>
                <a:spcPts val="29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75361" y="326643"/>
            <a:ext cx="203898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30" dirty="0">
                <a:latin typeface="Arial" panose="020B0604020202020204"/>
                <a:cs typeface="Arial" panose="020B0604020202020204"/>
              </a:rPr>
              <a:t>Aircraft.java</a:t>
            </a:r>
            <a:endParaRPr sz="2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1" y="2828259"/>
            <a:ext cx="18288000" cy="7459345"/>
            <a:chOff x="-1" y="2828259"/>
            <a:chExt cx="18288000" cy="7459345"/>
          </a:xfrm>
        </p:grpSpPr>
        <p:sp>
          <p:nvSpPr>
            <p:cNvPr id="3" name="object 3"/>
            <p:cNvSpPr/>
            <p:nvPr/>
          </p:nvSpPr>
          <p:spPr>
            <a:xfrm>
              <a:off x="0" y="2828264"/>
              <a:ext cx="11777980" cy="7459345"/>
            </a:xfrm>
            <a:custGeom>
              <a:avLst/>
              <a:gdLst/>
              <a:ahLst/>
              <a:cxnLst/>
              <a:rect l="l" t="t" r="r" b="b"/>
              <a:pathLst>
                <a:path w="11777980" h="7459345">
                  <a:moveTo>
                    <a:pt x="11777472" y="850303"/>
                  </a:moveTo>
                  <a:lnTo>
                    <a:pt x="8084032" y="850303"/>
                  </a:lnTo>
                  <a:lnTo>
                    <a:pt x="8084032" y="0"/>
                  </a:lnTo>
                  <a:lnTo>
                    <a:pt x="0" y="0"/>
                  </a:lnTo>
                  <a:lnTo>
                    <a:pt x="0" y="850303"/>
                  </a:lnTo>
                  <a:lnTo>
                    <a:pt x="0" y="1070825"/>
                  </a:lnTo>
                  <a:lnTo>
                    <a:pt x="0" y="7458735"/>
                  </a:lnTo>
                  <a:lnTo>
                    <a:pt x="11777472" y="7458735"/>
                  </a:lnTo>
                  <a:lnTo>
                    <a:pt x="11777472" y="850303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1777472" y="3678561"/>
              <a:ext cx="6510655" cy="6608445"/>
            </a:xfrm>
            <a:custGeom>
              <a:avLst/>
              <a:gdLst/>
              <a:ahLst/>
              <a:cxnLst/>
              <a:rect l="l" t="t" r="r" b="b"/>
              <a:pathLst>
                <a:path w="6510655" h="6608445">
                  <a:moveTo>
                    <a:pt x="6510528" y="0"/>
                  </a:moveTo>
                  <a:lnTo>
                    <a:pt x="0" y="0"/>
                  </a:lnTo>
                  <a:lnTo>
                    <a:pt x="0" y="6608439"/>
                  </a:lnTo>
                  <a:lnTo>
                    <a:pt x="6510528" y="6608439"/>
                  </a:lnTo>
                  <a:lnTo>
                    <a:pt x="651052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267325" y="757428"/>
            <a:ext cx="775208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70" dirty="0"/>
              <a:t>Method</a:t>
            </a:r>
            <a:r>
              <a:rPr spc="-140" dirty="0"/>
              <a:t> </a:t>
            </a:r>
            <a:r>
              <a:rPr spc="-55" dirty="0"/>
              <a:t>Access</a:t>
            </a:r>
            <a:r>
              <a:rPr spc="-150" dirty="0"/>
              <a:t> </a:t>
            </a:r>
            <a:r>
              <a:rPr spc="80" dirty="0"/>
              <a:t>Modifier</a:t>
            </a:r>
            <a:endParaRPr spc="80" dirty="0"/>
          </a:p>
        </p:txBody>
      </p:sp>
      <p:sp>
        <p:nvSpPr>
          <p:cNvPr id="6" name="object 6"/>
          <p:cNvSpPr txBox="1"/>
          <p:nvPr/>
        </p:nvSpPr>
        <p:spPr>
          <a:xfrm>
            <a:off x="475307" y="3112516"/>
            <a:ext cx="7855584" cy="59023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3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Aircraft.java</a:t>
            </a:r>
            <a:endParaRPr sz="28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750">
              <a:latin typeface="Arial" panose="020B0604020202020204"/>
              <a:cs typeface="Arial" panose="020B0604020202020204"/>
            </a:endParaRPr>
          </a:p>
          <a:p>
            <a:pPr marL="18415">
              <a:lnSpc>
                <a:spcPct val="100000"/>
              </a:lnSpc>
            </a:pPr>
            <a:r>
              <a:rPr sz="22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2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2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logFuelCapacity(String</a:t>
            </a:r>
            <a:r>
              <a:rPr sz="22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file)</a:t>
            </a:r>
            <a:r>
              <a:rPr sz="22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15B2A"/>
                </a:solidFill>
                <a:latin typeface="Arial MT"/>
                <a:cs typeface="Arial MT"/>
              </a:rPr>
              <a:t>throws</a:t>
            </a:r>
            <a:r>
              <a:rPr sz="22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IOException</a:t>
            </a:r>
            <a:r>
              <a:rPr sz="22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200">
              <a:latin typeface="Arial MT"/>
              <a:cs typeface="Arial MT"/>
            </a:endParaRPr>
          </a:p>
          <a:p>
            <a:pPr marL="897255" marR="759460">
              <a:lnSpc>
                <a:spcPct val="110000"/>
              </a:lnSpc>
            </a:pP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Log 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aircraft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remaining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 fuel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to 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flight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 data recorder </a:t>
            </a:r>
            <a:r>
              <a:rPr sz="2200" spc="-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Path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fileName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=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Paths.</a:t>
            </a:r>
            <a:r>
              <a:rPr sz="2200" spc="-5" dirty="0">
                <a:solidFill>
                  <a:srgbClr val="2A9FBC"/>
                </a:solidFill>
                <a:latin typeface="Arial MT"/>
                <a:cs typeface="Arial MT"/>
              </a:rPr>
              <a:t>get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(file);</a:t>
            </a:r>
            <a:endParaRPr sz="2200">
              <a:latin typeface="Arial MT"/>
              <a:cs typeface="Arial MT"/>
            </a:endParaRPr>
          </a:p>
          <a:p>
            <a:pPr marL="897255" marR="5080">
              <a:lnSpc>
                <a:spcPts val="2900"/>
              </a:lnSpc>
              <a:spcBef>
                <a:spcPts val="120"/>
              </a:spcBef>
            </a:pP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String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content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2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"Remaining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fuel: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"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+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.remainingFuel; </a:t>
            </a:r>
            <a:r>
              <a:rPr sz="2200" spc="-5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Files.</a:t>
            </a:r>
            <a:r>
              <a:rPr sz="2200" spc="-5" dirty="0">
                <a:solidFill>
                  <a:srgbClr val="2A9FBC"/>
                </a:solidFill>
                <a:latin typeface="Arial MT"/>
                <a:cs typeface="Arial MT"/>
              </a:rPr>
              <a:t>write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(fileName,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content.</a:t>
            </a:r>
            <a:r>
              <a:rPr sz="2200" spc="-5" dirty="0">
                <a:solidFill>
                  <a:srgbClr val="2A9FBC"/>
                </a:solidFill>
                <a:latin typeface="Arial MT"/>
                <a:cs typeface="Arial MT"/>
              </a:rPr>
              <a:t>getBytes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());</a:t>
            </a:r>
            <a:endParaRPr sz="2200">
              <a:latin typeface="Arial MT"/>
              <a:cs typeface="Arial MT"/>
            </a:endParaRPr>
          </a:p>
          <a:p>
            <a:pPr marL="18415">
              <a:lnSpc>
                <a:spcPct val="100000"/>
              </a:lnSpc>
              <a:spcBef>
                <a:spcPts val="125"/>
              </a:spcBef>
            </a:pP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750">
              <a:latin typeface="Arial MT"/>
              <a:cs typeface="Arial MT"/>
            </a:endParaRPr>
          </a:p>
          <a:p>
            <a:pPr marL="18415">
              <a:lnSpc>
                <a:spcPct val="100000"/>
              </a:lnSpc>
            </a:pPr>
            <a:r>
              <a:rPr sz="22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200" spc="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logFuelCapacity(String</a:t>
            </a:r>
            <a:r>
              <a:rPr sz="22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file)</a:t>
            </a:r>
            <a:r>
              <a:rPr sz="22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15B2A"/>
                </a:solidFill>
                <a:latin typeface="Arial MT"/>
                <a:cs typeface="Arial MT"/>
              </a:rPr>
              <a:t>throws</a:t>
            </a:r>
            <a:r>
              <a:rPr sz="22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IOException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200">
              <a:latin typeface="Arial MT"/>
              <a:cs typeface="Arial MT"/>
            </a:endParaRPr>
          </a:p>
          <a:p>
            <a:pPr marL="897255" marR="759460">
              <a:lnSpc>
                <a:spcPct val="109000"/>
              </a:lnSpc>
              <a:spcBef>
                <a:spcPts val="25"/>
              </a:spcBef>
            </a:pP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Log 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aircraft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remaining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 fuel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to </a:t>
            </a:r>
            <a:r>
              <a:rPr sz="2200" spc="-5" dirty="0">
                <a:solidFill>
                  <a:srgbClr val="8C8C8C"/>
                </a:solidFill>
                <a:latin typeface="Arial MT"/>
                <a:cs typeface="Arial MT"/>
              </a:rPr>
              <a:t>flight</a:t>
            </a:r>
            <a:r>
              <a:rPr sz="2200" dirty="0">
                <a:solidFill>
                  <a:srgbClr val="8C8C8C"/>
                </a:solidFill>
                <a:latin typeface="Arial MT"/>
                <a:cs typeface="Arial MT"/>
              </a:rPr>
              <a:t> data recorder </a:t>
            </a:r>
            <a:r>
              <a:rPr sz="2200" spc="-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Path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fileName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=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Paths.</a:t>
            </a:r>
            <a:r>
              <a:rPr sz="2200" spc="-5" dirty="0">
                <a:solidFill>
                  <a:srgbClr val="2A9FBC"/>
                </a:solidFill>
                <a:latin typeface="Arial MT"/>
                <a:cs typeface="Arial MT"/>
              </a:rPr>
              <a:t>get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(file);</a:t>
            </a:r>
            <a:endParaRPr sz="2200">
              <a:latin typeface="Arial MT"/>
              <a:cs typeface="Arial MT"/>
            </a:endParaRPr>
          </a:p>
          <a:p>
            <a:pPr marL="897255" marR="5080">
              <a:lnSpc>
                <a:spcPct val="110000"/>
              </a:lnSpc>
            </a:pP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String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content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2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"Remaining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fuel: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"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+</a:t>
            </a:r>
            <a:r>
              <a:rPr sz="22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.remainingFuel; </a:t>
            </a:r>
            <a:r>
              <a:rPr sz="2200" spc="-59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Files.</a:t>
            </a:r>
            <a:r>
              <a:rPr sz="2200" spc="-5" dirty="0">
                <a:solidFill>
                  <a:srgbClr val="2A9FBC"/>
                </a:solidFill>
                <a:latin typeface="Arial MT"/>
                <a:cs typeface="Arial MT"/>
              </a:rPr>
              <a:t>write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(fileName,</a:t>
            </a: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content.</a:t>
            </a:r>
            <a:r>
              <a:rPr sz="2200" spc="-5" dirty="0">
                <a:solidFill>
                  <a:srgbClr val="2A9FBC"/>
                </a:solidFill>
                <a:latin typeface="Arial MT"/>
                <a:cs typeface="Arial MT"/>
              </a:rPr>
              <a:t>getBytes</a:t>
            </a:r>
            <a:r>
              <a:rPr sz="2200" spc="-5" dirty="0">
                <a:solidFill>
                  <a:srgbClr val="FFFFFF"/>
                </a:solidFill>
                <a:latin typeface="Arial MT"/>
                <a:cs typeface="Arial MT"/>
              </a:rPr>
              <a:t>());</a:t>
            </a:r>
            <a:endParaRPr sz="2200">
              <a:latin typeface="Arial MT"/>
              <a:cs typeface="Arial MT"/>
            </a:endParaRPr>
          </a:p>
          <a:p>
            <a:pPr marL="18415">
              <a:lnSpc>
                <a:spcPct val="100000"/>
              </a:lnSpc>
              <a:spcBef>
                <a:spcPts val="265"/>
              </a:spcBef>
            </a:pPr>
            <a:r>
              <a:rPr sz="22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125028" y="4037076"/>
            <a:ext cx="5668645" cy="3076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44475">
              <a:lnSpc>
                <a:spcPct val="109000"/>
              </a:lnSpc>
              <a:spcBef>
                <a:spcPts val="100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Method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access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modifiers are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used to </a:t>
            </a:r>
            <a:r>
              <a:rPr sz="2600" spc="-7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determine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what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classes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can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invoke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the method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950">
              <a:latin typeface="Arial MT"/>
              <a:cs typeface="Arial MT"/>
            </a:endParaRPr>
          </a:p>
          <a:p>
            <a:pPr marL="12700" marR="5080">
              <a:lnSpc>
                <a:spcPct val="111000"/>
              </a:lnSpc>
              <a:spcBef>
                <a:spcPts val="5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The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access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modifier</a:t>
            </a:r>
            <a:r>
              <a:rPr sz="2600" spc="-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is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optional.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If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we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omit it,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then the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method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has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an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implicit </a:t>
            </a:r>
            <a:r>
              <a:rPr sz="2600" spc="-7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“package-private”</a:t>
            </a:r>
            <a:r>
              <a:rPr sz="2600" spc="-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modifier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93568" y="754380"/>
            <a:ext cx="690054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70" dirty="0">
                <a:solidFill>
                  <a:srgbClr val="404040"/>
                </a:solidFill>
              </a:rPr>
              <a:t>Method</a:t>
            </a:r>
            <a:r>
              <a:rPr spc="-145" dirty="0">
                <a:solidFill>
                  <a:srgbClr val="404040"/>
                </a:solidFill>
              </a:rPr>
              <a:t> </a:t>
            </a:r>
            <a:r>
              <a:rPr spc="45" dirty="0">
                <a:solidFill>
                  <a:srgbClr val="404040"/>
                </a:solidFill>
              </a:rPr>
              <a:t>Return</a:t>
            </a:r>
            <a:r>
              <a:rPr spc="-160" dirty="0">
                <a:solidFill>
                  <a:srgbClr val="404040"/>
                </a:solidFill>
              </a:rPr>
              <a:t> </a:t>
            </a:r>
            <a:r>
              <a:rPr spc="-135" dirty="0">
                <a:solidFill>
                  <a:srgbClr val="404040"/>
                </a:solidFill>
              </a:rPr>
              <a:t>Types</a:t>
            </a:r>
            <a:endParaRPr spc="-135" dirty="0">
              <a:solidFill>
                <a:srgbClr val="404040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481322" y="3064476"/>
            <a:ext cx="7549515" cy="500888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455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800" b="1" spc="-5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Void</a:t>
            </a:r>
            <a:r>
              <a:rPr sz="3800" b="1" spc="-10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2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(Nothing)</a:t>
            </a:r>
            <a:endParaRPr sz="3800">
              <a:latin typeface="Arial" panose="020B0604020202020204"/>
              <a:cs typeface="Arial" panose="020B0604020202020204"/>
            </a:endParaRPr>
          </a:p>
          <a:p>
            <a:pPr marL="333375" marR="325755" algn="ctr">
              <a:lnSpc>
                <a:spcPct val="101000"/>
              </a:lnSpc>
              <a:spcBef>
                <a:spcPts val="2685"/>
              </a:spcBef>
            </a:pPr>
            <a:r>
              <a:rPr sz="3800" spc="-6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Usually</a:t>
            </a:r>
            <a:r>
              <a:rPr sz="3800" spc="-10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4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modify</a:t>
            </a:r>
            <a:r>
              <a:rPr sz="3800" spc="-10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13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the</a:t>
            </a:r>
            <a:r>
              <a:rPr sz="3800" spc="-10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3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internal</a:t>
            </a:r>
            <a:r>
              <a:rPr sz="3800" spc="-10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3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state </a:t>
            </a:r>
            <a:r>
              <a:rPr sz="3800" spc="-99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10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of</a:t>
            </a:r>
            <a:r>
              <a:rPr sz="3800" spc="-9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13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the</a:t>
            </a:r>
            <a:r>
              <a:rPr sz="3800" spc="-9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9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object</a:t>
            </a:r>
            <a:endParaRPr sz="38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57300" y="3064476"/>
            <a:ext cx="7549515" cy="500888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455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800" b="1" spc="-2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Value</a:t>
            </a:r>
            <a:endParaRPr sz="3800">
              <a:latin typeface="Arial" panose="020B0604020202020204"/>
              <a:cs typeface="Arial" panose="020B0604020202020204"/>
            </a:endParaRPr>
          </a:p>
          <a:p>
            <a:pPr marL="467360" marR="459740" algn="ctr">
              <a:lnSpc>
                <a:spcPct val="101000"/>
              </a:lnSpc>
              <a:spcBef>
                <a:spcPts val="2685"/>
              </a:spcBef>
            </a:pPr>
            <a:r>
              <a:rPr sz="3800" spc="-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Perform</a:t>
            </a:r>
            <a:r>
              <a:rPr sz="3800" spc="-10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-3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some</a:t>
            </a:r>
            <a:r>
              <a:rPr sz="3800" spc="-10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1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calculations</a:t>
            </a:r>
            <a:r>
              <a:rPr sz="3800" spc="-9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3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and </a:t>
            </a:r>
            <a:r>
              <a:rPr sz="3800" spc="-994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10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return</a:t>
            </a:r>
            <a:r>
              <a:rPr sz="3800" spc="-95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-114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a</a:t>
            </a:r>
            <a:r>
              <a:rPr sz="3800" spc="-9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3800" spc="40" dirty="0">
                <a:solidFill>
                  <a:srgbClr val="404040"/>
                </a:solidFill>
                <a:latin typeface="Microsoft Sans Serif" panose="020B0604020202020204"/>
                <a:cs typeface="Microsoft Sans Serif" panose="020B0604020202020204"/>
              </a:rPr>
              <a:t>result</a:t>
            </a:r>
            <a:endParaRPr sz="38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828264"/>
            <a:ext cx="8961120" cy="7459345"/>
          </a:xfrm>
          <a:custGeom>
            <a:avLst/>
            <a:gdLst/>
            <a:ahLst/>
            <a:cxnLst/>
            <a:rect l="l" t="t" r="r" b="b"/>
            <a:pathLst>
              <a:path w="8961120" h="7459345">
                <a:moveTo>
                  <a:pt x="8961107" y="850303"/>
                </a:moveTo>
                <a:lnTo>
                  <a:pt x="6601968" y="850303"/>
                </a:lnTo>
                <a:lnTo>
                  <a:pt x="6601968" y="0"/>
                </a:lnTo>
                <a:lnTo>
                  <a:pt x="0" y="0"/>
                </a:lnTo>
                <a:lnTo>
                  <a:pt x="0" y="850303"/>
                </a:lnTo>
                <a:lnTo>
                  <a:pt x="0" y="1070825"/>
                </a:lnTo>
                <a:lnTo>
                  <a:pt x="0" y="7458735"/>
                </a:lnTo>
                <a:lnTo>
                  <a:pt x="8961107" y="7458735"/>
                </a:lnTo>
                <a:lnTo>
                  <a:pt x="8961107" y="850303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9326867" y="2828264"/>
            <a:ext cx="8961755" cy="7459345"/>
          </a:xfrm>
          <a:custGeom>
            <a:avLst/>
            <a:gdLst/>
            <a:ahLst/>
            <a:cxnLst/>
            <a:rect l="l" t="t" r="r" b="b"/>
            <a:pathLst>
              <a:path w="8961755" h="7459345">
                <a:moveTo>
                  <a:pt x="8961133" y="841387"/>
                </a:moveTo>
                <a:lnTo>
                  <a:pt x="6600698" y="841387"/>
                </a:lnTo>
                <a:lnTo>
                  <a:pt x="6600698" y="0"/>
                </a:lnTo>
                <a:lnTo>
                  <a:pt x="0" y="0"/>
                </a:lnTo>
                <a:lnTo>
                  <a:pt x="0" y="1070825"/>
                </a:lnTo>
                <a:lnTo>
                  <a:pt x="12" y="7458735"/>
                </a:lnTo>
                <a:lnTo>
                  <a:pt x="8961133" y="7458735"/>
                </a:lnTo>
                <a:lnTo>
                  <a:pt x="8961133" y="841387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698140" y="757428"/>
            <a:ext cx="690054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70" dirty="0"/>
              <a:t>Method</a:t>
            </a:r>
            <a:r>
              <a:rPr spc="-145" dirty="0"/>
              <a:t> </a:t>
            </a:r>
            <a:r>
              <a:rPr spc="45" dirty="0"/>
              <a:t>Return</a:t>
            </a:r>
            <a:r>
              <a:rPr spc="-160" dirty="0"/>
              <a:t> </a:t>
            </a:r>
            <a:r>
              <a:rPr spc="-135" dirty="0"/>
              <a:t>Types</a:t>
            </a:r>
            <a:endParaRPr spc="-135" dirty="0"/>
          </a:p>
        </p:txBody>
      </p:sp>
      <p:sp>
        <p:nvSpPr>
          <p:cNvPr id="5" name="object 5"/>
          <p:cNvSpPr txBox="1"/>
          <p:nvPr/>
        </p:nvSpPr>
        <p:spPr>
          <a:xfrm>
            <a:off x="0" y="3899082"/>
            <a:ext cx="8961120" cy="6388100"/>
          </a:xfrm>
          <a:prstGeom prst="rect">
            <a:avLst/>
          </a:prstGeom>
          <a:solidFill>
            <a:srgbClr val="171717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 marL="493395">
              <a:lnSpc>
                <a:spcPct val="100000"/>
              </a:lnSpc>
              <a:spcBef>
                <a:spcPts val="239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spc="-1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land()</a:t>
            </a:r>
            <a:r>
              <a:rPr sz="2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1372235">
              <a:lnSpc>
                <a:spcPct val="100000"/>
              </a:lnSpc>
              <a:spcBef>
                <a:spcPts val="26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.flapAngle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-20;</a:t>
            </a:r>
            <a:endParaRPr sz="2600">
              <a:latin typeface="Arial MT"/>
              <a:cs typeface="Arial MT"/>
            </a:endParaRPr>
          </a:p>
          <a:p>
            <a:pPr marL="1372235">
              <a:lnSpc>
                <a:spcPct val="100000"/>
              </a:lnSpc>
              <a:spcBef>
                <a:spcPts val="28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.speed</a:t>
            </a:r>
            <a:r>
              <a:rPr sz="26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-=300;</a:t>
            </a:r>
            <a:endParaRPr sz="2600">
              <a:latin typeface="Arial MT"/>
              <a:cs typeface="Arial MT"/>
            </a:endParaRPr>
          </a:p>
          <a:p>
            <a:pPr marL="1372235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-2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more</a:t>
            </a:r>
            <a:r>
              <a:rPr sz="2600" spc="-2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logic</a:t>
            </a:r>
            <a:endParaRPr sz="2600">
              <a:latin typeface="Arial MT"/>
              <a:cs typeface="Arial MT"/>
            </a:endParaRPr>
          </a:p>
          <a:p>
            <a:pPr marL="493395">
              <a:lnSpc>
                <a:spcPct val="100000"/>
              </a:lnSpc>
              <a:spcBef>
                <a:spcPts val="26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0" y="2828259"/>
            <a:ext cx="6602095" cy="850900"/>
          </a:xfrm>
          <a:prstGeom prst="rect">
            <a:avLst/>
          </a:prstGeom>
          <a:solidFill>
            <a:srgbClr val="171717"/>
          </a:solidFill>
        </p:spPr>
        <p:txBody>
          <a:bodyPr vert="horz" wrap="square" lIns="0" tIns="299720" rIns="0" bIns="0" rtlCol="0">
            <a:spAutoFit/>
          </a:bodyPr>
          <a:lstStyle/>
          <a:p>
            <a:pPr marL="487680">
              <a:lnSpc>
                <a:spcPct val="100000"/>
              </a:lnSpc>
              <a:spcBef>
                <a:spcPts val="2360"/>
              </a:spcBef>
            </a:pPr>
            <a:r>
              <a:rPr sz="2800" b="1" spc="6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Method</a:t>
            </a:r>
            <a:r>
              <a:rPr sz="2800" b="1" spc="-8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800" b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returns</a:t>
            </a:r>
            <a:r>
              <a:rPr sz="2800" b="1" spc="-7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800" b="1" spc="-2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void</a:t>
            </a:r>
            <a:endParaRPr sz="2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326880" y="3899082"/>
            <a:ext cx="8961120" cy="6388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 marL="560705">
              <a:lnSpc>
                <a:spcPct val="100000"/>
              </a:lnSpc>
              <a:spcBef>
                <a:spcPts val="239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getCurrentAltitude()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1439545" marR="2771140">
              <a:lnSpc>
                <a:spcPts val="3410"/>
              </a:lnSpc>
              <a:spcBef>
                <a:spcPts val="135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calculate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altitude</a:t>
            </a:r>
            <a:r>
              <a:rPr sz="2600" spc="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from sensors </a:t>
            </a:r>
            <a:r>
              <a:rPr sz="2600" spc="-70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return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altitude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;</a:t>
            </a:r>
            <a:endParaRPr sz="2600">
              <a:latin typeface="Arial MT"/>
              <a:cs typeface="Arial MT"/>
            </a:endParaRPr>
          </a:p>
          <a:p>
            <a:pPr marL="560705">
              <a:lnSpc>
                <a:spcPct val="100000"/>
              </a:lnSpc>
              <a:spcBef>
                <a:spcPts val="22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326880" y="2828259"/>
            <a:ext cx="6600825" cy="842010"/>
          </a:xfrm>
          <a:prstGeom prst="rect">
            <a:avLst/>
          </a:prstGeom>
          <a:solidFill>
            <a:srgbClr val="171717"/>
          </a:solidFill>
        </p:spPr>
        <p:txBody>
          <a:bodyPr vert="horz" wrap="square" lIns="0" tIns="309245" rIns="0" bIns="0" rtlCol="0">
            <a:spAutoFit/>
          </a:bodyPr>
          <a:lstStyle/>
          <a:p>
            <a:pPr marL="554990">
              <a:lnSpc>
                <a:spcPct val="100000"/>
              </a:lnSpc>
              <a:spcBef>
                <a:spcPts val="2435"/>
              </a:spcBef>
            </a:pPr>
            <a:r>
              <a:rPr sz="2800" b="1" spc="6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Method</a:t>
            </a:r>
            <a:r>
              <a:rPr sz="2800" b="1" spc="-8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800" b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returns</a:t>
            </a:r>
            <a:r>
              <a:rPr sz="2800" b="1" spc="-7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800" b="1" spc="-2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2800" b="1" spc="-7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800" b="1" spc="-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value</a:t>
            </a:r>
            <a:endParaRPr sz="2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2A9FB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501993" y="3081020"/>
            <a:ext cx="11283950" cy="405511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065" marR="5080" algn="ctr">
              <a:lnSpc>
                <a:spcPct val="100000"/>
              </a:lnSpc>
              <a:spcBef>
                <a:spcPts val="85"/>
              </a:spcBef>
            </a:pPr>
            <a:r>
              <a:rPr sz="6600" spc="-36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A</a:t>
            </a:r>
            <a:r>
              <a:rPr sz="66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-1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m</a:t>
            </a:r>
            <a:r>
              <a:rPr sz="6600" spc="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e</a:t>
            </a:r>
            <a:r>
              <a:rPr sz="6600" spc="33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th</a:t>
            </a:r>
            <a:r>
              <a:rPr sz="6600" spc="6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o</a:t>
            </a:r>
            <a:r>
              <a:rPr sz="6600" spc="254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d</a:t>
            </a:r>
            <a:r>
              <a:rPr sz="66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33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th</a:t>
            </a:r>
            <a:r>
              <a:rPr sz="6600" spc="-28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a</a:t>
            </a:r>
            <a:r>
              <a:rPr sz="6600" spc="5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</a:t>
            </a:r>
            <a:r>
              <a:rPr sz="6600" spc="-15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9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r</a:t>
            </a:r>
            <a:r>
              <a:rPr sz="6600" spc="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e</a:t>
            </a:r>
            <a:r>
              <a:rPr sz="6600" spc="35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tu</a:t>
            </a:r>
            <a:r>
              <a:rPr sz="6600" spc="9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r</a:t>
            </a:r>
            <a:r>
              <a:rPr sz="6600" spc="13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n</a:t>
            </a:r>
            <a:r>
              <a:rPr sz="6600" spc="-29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s</a:t>
            </a:r>
            <a:r>
              <a:rPr sz="6600" spc="-15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-20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a</a:t>
            </a:r>
            <a:r>
              <a:rPr sz="6600" spc="-15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9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r</a:t>
            </a:r>
            <a:r>
              <a:rPr sz="6600" spc="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e</a:t>
            </a:r>
            <a:r>
              <a:rPr sz="6600" spc="-29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s</a:t>
            </a:r>
            <a:r>
              <a:rPr sz="6600" spc="17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u</a:t>
            </a:r>
            <a:r>
              <a:rPr sz="6600" spc="22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lt  </a:t>
            </a:r>
            <a:r>
              <a:rPr sz="6600" spc="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without </a:t>
            </a:r>
            <a:r>
              <a:rPr sz="6600" spc="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altering </a:t>
            </a:r>
            <a:r>
              <a:rPr sz="6600" spc="229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the </a:t>
            </a:r>
            <a:r>
              <a:rPr sz="6600" spc="5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internal </a:t>
            </a:r>
            <a:r>
              <a:rPr sz="6600" spc="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7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state</a:t>
            </a:r>
            <a:r>
              <a:rPr sz="66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18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of</a:t>
            </a:r>
            <a:r>
              <a:rPr sz="66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229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the</a:t>
            </a:r>
            <a:r>
              <a:rPr sz="66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17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object</a:t>
            </a:r>
            <a:r>
              <a:rPr sz="6600" spc="-16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u="heavy" spc="-1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 panose="020B0604020202020204"/>
                <a:cs typeface="Microsoft Sans Serif" panose="020B0604020202020204"/>
              </a:rPr>
              <a:t>has</a:t>
            </a:r>
            <a:r>
              <a:rPr sz="6600" u="heavy" spc="-16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u="heavy" spc="10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 panose="020B0604020202020204"/>
                <a:cs typeface="Microsoft Sans Serif" panose="020B0604020202020204"/>
              </a:rPr>
              <a:t>no</a:t>
            </a:r>
            <a:r>
              <a:rPr sz="6600" u="heavy" spc="-16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u="heavy" spc="-3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 panose="020B0604020202020204"/>
                <a:cs typeface="Microsoft Sans Serif" panose="020B0604020202020204"/>
              </a:rPr>
              <a:t>side </a:t>
            </a:r>
            <a:r>
              <a:rPr sz="6600" spc="-1739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u="heavy" spc="4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 panose="020B0604020202020204"/>
                <a:cs typeface="Microsoft Sans Serif" panose="020B0604020202020204"/>
              </a:rPr>
              <a:t>effects.</a:t>
            </a:r>
            <a:endParaRPr sz="66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4179" y="5562091"/>
            <a:ext cx="1404620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-30" dirty="0">
                <a:solidFill>
                  <a:srgbClr val="675BA7"/>
                </a:solidFill>
              </a:rPr>
              <a:t>Why</a:t>
            </a:r>
            <a:r>
              <a:rPr sz="6600" spc="-165" dirty="0">
                <a:solidFill>
                  <a:srgbClr val="675BA7"/>
                </a:solidFill>
              </a:rPr>
              <a:t> </a:t>
            </a:r>
            <a:r>
              <a:rPr sz="6600" spc="40" dirty="0">
                <a:solidFill>
                  <a:srgbClr val="675BA7"/>
                </a:solidFill>
              </a:rPr>
              <a:t>should</a:t>
            </a:r>
            <a:r>
              <a:rPr sz="6600" spc="-160" dirty="0">
                <a:solidFill>
                  <a:srgbClr val="675BA7"/>
                </a:solidFill>
              </a:rPr>
              <a:t> I</a:t>
            </a:r>
            <a:r>
              <a:rPr sz="6600" spc="-155" dirty="0">
                <a:solidFill>
                  <a:srgbClr val="675BA7"/>
                </a:solidFill>
              </a:rPr>
              <a:t> </a:t>
            </a:r>
            <a:r>
              <a:rPr sz="6600" spc="50" dirty="0">
                <a:solidFill>
                  <a:srgbClr val="675BA7"/>
                </a:solidFill>
              </a:rPr>
              <a:t>care</a:t>
            </a:r>
            <a:r>
              <a:rPr sz="6600" spc="-150" dirty="0">
                <a:solidFill>
                  <a:srgbClr val="675BA7"/>
                </a:solidFill>
              </a:rPr>
              <a:t> </a:t>
            </a:r>
            <a:r>
              <a:rPr sz="6600" spc="160" dirty="0">
                <a:solidFill>
                  <a:srgbClr val="675BA7"/>
                </a:solidFill>
              </a:rPr>
              <a:t>about</a:t>
            </a:r>
            <a:r>
              <a:rPr sz="6600" spc="-155" dirty="0">
                <a:solidFill>
                  <a:srgbClr val="675BA7"/>
                </a:solidFill>
              </a:rPr>
              <a:t> </a:t>
            </a:r>
            <a:r>
              <a:rPr sz="6600" spc="-30" dirty="0">
                <a:solidFill>
                  <a:srgbClr val="675BA7"/>
                </a:solidFill>
              </a:rPr>
              <a:t>side</a:t>
            </a:r>
            <a:r>
              <a:rPr sz="6600" spc="-155" dirty="0">
                <a:solidFill>
                  <a:srgbClr val="675BA7"/>
                </a:solidFill>
              </a:rPr>
              <a:t> </a:t>
            </a:r>
            <a:r>
              <a:rPr sz="6600" spc="80" dirty="0">
                <a:solidFill>
                  <a:srgbClr val="675BA7"/>
                </a:solidFill>
              </a:rPr>
              <a:t>effects?</a:t>
            </a:r>
            <a:endParaRPr sz="6600"/>
          </a:p>
        </p:txBody>
      </p:sp>
      <p:sp>
        <p:nvSpPr>
          <p:cNvPr id="3" name="object 3"/>
          <p:cNvSpPr txBox="1"/>
          <p:nvPr/>
        </p:nvSpPr>
        <p:spPr>
          <a:xfrm>
            <a:off x="1694179" y="6946900"/>
            <a:ext cx="79375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2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Y</a:t>
            </a:r>
            <a:r>
              <a:rPr sz="3400" b="1" spc="-10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34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</a:t>
            </a:r>
            <a:endParaRPr sz="34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979695" y="921545"/>
              <a:ext cx="9308465" cy="2179320"/>
            </a:xfrm>
            <a:custGeom>
              <a:avLst/>
              <a:gdLst/>
              <a:ahLst/>
              <a:cxnLst/>
              <a:rect l="l" t="t" r="r" b="b"/>
              <a:pathLst>
                <a:path w="9308465" h="2179320">
                  <a:moveTo>
                    <a:pt x="9308304" y="0"/>
                  </a:moveTo>
                  <a:lnTo>
                    <a:pt x="0" y="0"/>
                  </a:lnTo>
                  <a:lnTo>
                    <a:pt x="0" y="2178842"/>
                  </a:lnTo>
                  <a:lnTo>
                    <a:pt x="9308304" y="2178842"/>
                  </a:lnTo>
                  <a:lnTo>
                    <a:pt x="9308304" y="0"/>
                  </a:lnTo>
                  <a:close/>
                </a:path>
              </a:pathLst>
            </a:custGeom>
            <a:solidFill>
              <a:srgbClr val="E5E5E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8833001" y="921545"/>
              <a:ext cx="147320" cy="2179320"/>
            </a:xfrm>
            <a:custGeom>
              <a:avLst/>
              <a:gdLst/>
              <a:ahLst/>
              <a:cxnLst/>
              <a:rect l="l" t="t" r="r" b="b"/>
              <a:pathLst>
                <a:path w="147320" h="2179320">
                  <a:moveTo>
                    <a:pt x="146693" y="0"/>
                  </a:moveTo>
                  <a:lnTo>
                    <a:pt x="0" y="0"/>
                  </a:lnTo>
                  <a:lnTo>
                    <a:pt x="0" y="2178842"/>
                  </a:lnTo>
                  <a:lnTo>
                    <a:pt x="146693" y="2178842"/>
                  </a:lnTo>
                  <a:lnTo>
                    <a:pt x="146693" y="0"/>
                  </a:lnTo>
                  <a:close/>
                </a:path>
              </a:pathLst>
            </a:custGeom>
            <a:solidFill>
              <a:srgbClr val="9BC85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602358" y="1142492"/>
            <a:ext cx="7020559" cy="1625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7000"/>
              </a:lnSpc>
              <a:spcBef>
                <a:spcPts val="95"/>
              </a:spcBef>
            </a:pPr>
            <a:r>
              <a:rPr sz="3000" b="1" spc="2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Methods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are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9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building</a:t>
            </a:r>
            <a:r>
              <a:rPr sz="3000" b="1" spc="-6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blocks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of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3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any </a:t>
            </a:r>
            <a:r>
              <a:rPr sz="3000" b="1" spc="-819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3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programming </a:t>
            </a:r>
            <a:r>
              <a:rPr sz="3000" b="1" spc="-2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language. </a:t>
            </a:r>
            <a:r>
              <a:rPr sz="3000" b="1" spc="-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They </a:t>
            </a:r>
            <a:r>
              <a:rPr sz="3000" b="1" spc="-3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allow </a:t>
            </a:r>
            <a:r>
              <a:rPr sz="3000" b="1" spc="-10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us </a:t>
            </a:r>
            <a:r>
              <a:rPr sz="3000" b="1" spc="-10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6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to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implement</a:t>
            </a:r>
            <a:r>
              <a:rPr sz="3000" b="1" spc="-5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5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behavior.</a:t>
            </a:r>
            <a:endParaRPr sz="3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64591" y="2478771"/>
            <a:ext cx="0" cy="2011680"/>
          </a:xfrm>
          <a:custGeom>
            <a:avLst/>
            <a:gdLst/>
            <a:ahLst/>
            <a:cxnLst/>
            <a:rect l="l" t="t" r="r" b="b"/>
            <a:pathLst>
              <a:path h="2011679">
                <a:moveTo>
                  <a:pt x="0" y="0"/>
                </a:moveTo>
                <a:lnTo>
                  <a:pt x="1" y="2011680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3564591" y="4934047"/>
            <a:ext cx="0" cy="2011680"/>
          </a:xfrm>
          <a:custGeom>
            <a:avLst/>
            <a:gdLst/>
            <a:ahLst/>
            <a:cxnLst/>
            <a:rect l="l" t="t" r="r" b="b"/>
            <a:pathLst>
              <a:path h="2011679">
                <a:moveTo>
                  <a:pt x="0" y="0"/>
                </a:moveTo>
                <a:lnTo>
                  <a:pt x="1" y="2011680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3564591" y="7335977"/>
            <a:ext cx="0" cy="2011680"/>
          </a:xfrm>
          <a:custGeom>
            <a:avLst/>
            <a:gdLst/>
            <a:ahLst/>
            <a:cxnLst/>
            <a:rect l="l" t="t" r="r" b="b"/>
            <a:pathLst>
              <a:path h="2011679">
                <a:moveTo>
                  <a:pt x="0" y="0"/>
                </a:moveTo>
                <a:lnTo>
                  <a:pt x="1" y="2011680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992178" y="754380"/>
            <a:ext cx="830453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10" dirty="0">
                <a:solidFill>
                  <a:srgbClr val="404040"/>
                </a:solidFill>
              </a:rPr>
              <a:t>Methods</a:t>
            </a:r>
            <a:r>
              <a:rPr spc="-145" dirty="0">
                <a:solidFill>
                  <a:srgbClr val="404040"/>
                </a:solidFill>
              </a:rPr>
              <a:t> </a:t>
            </a:r>
            <a:r>
              <a:rPr spc="75" dirty="0">
                <a:solidFill>
                  <a:srgbClr val="404040"/>
                </a:solidFill>
              </a:rPr>
              <a:t>with</a:t>
            </a:r>
            <a:r>
              <a:rPr spc="-145" dirty="0">
                <a:solidFill>
                  <a:srgbClr val="404040"/>
                </a:solidFill>
              </a:rPr>
              <a:t> </a:t>
            </a:r>
            <a:r>
              <a:rPr spc="-100" dirty="0">
                <a:solidFill>
                  <a:srgbClr val="404040"/>
                </a:solidFill>
              </a:rPr>
              <a:t>Side</a:t>
            </a:r>
            <a:r>
              <a:rPr spc="-135" dirty="0">
                <a:solidFill>
                  <a:srgbClr val="404040"/>
                </a:solidFill>
              </a:rPr>
              <a:t> </a:t>
            </a:r>
            <a:r>
              <a:rPr spc="75" dirty="0">
                <a:solidFill>
                  <a:srgbClr val="404040"/>
                </a:solidFill>
              </a:rPr>
              <a:t>Effects</a:t>
            </a:r>
            <a:endParaRPr spc="75" dirty="0">
              <a:solidFill>
                <a:srgbClr val="404040"/>
              </a:solidFill>
            </a:endParaRPr>
          </a:p>
        </p:txBody>
      </p:sp>
      <p:pic>
        <p:nvPicPr>
          <p:cNvPr id="6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433512" y="2649595"/>
            <a:ext cx="1766887" cy="166993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4027807" y="3214116"/>
            <a:ext cx="400177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More</a:t>
            </a:r>
            <a:r>
              <a:rPr sz="32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difficult</a:t>
            </a:r>
            <a:r>
              <a:rPr sz="3200" b="1" spc="-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to</a:t>
            </a:r>
            <a:r>
              <a:rPr sz="32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test</a:t>
            </a:r>
            <a:endParaRPr sz="3200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84177" y="5080000"/>
            <a:ext cx="1465557" cy="1719262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4027807" y="5670803"/>
            <a:ext cx="33115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More</a:t>
            </a:r>
            <a:r>
              <a:rPr sz="3200" b="1" spc="-8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error</a:t>
            </a:r>
            <a:r>
              <a:rPr sz="3200" b="1" spc="-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prone</a:t>
            </a:r>
            <a:endParaRPr sz="3200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35737" y="7483475"/>
            <a:ext cx="1562439" cy="1717674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4027807" y="8072628"/>
            <a:ext cx="933513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Might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have</a:t>
            </a:r>
            <a:r>
              <a:rPr sz="32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more</a:t>
            </a:r>
            <a:r>
              <a:rPr sz="32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responsibilities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3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than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they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need</a:t>
            </a:r>
            <a:endParaRPr sz="32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2A9FB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289776" y="2578100"/>
            <a:ext cx="11708765" cy="50577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indent="635" algn="ctr">
              <a:lnSpc>
                <a:spcPct val="100000"/>
              </a:lnSpc>
              <a:spcBef>
                <a:spcPts val="90"/>
              </a:spcBef>
            </a:pPr>
            <a:r>
              <a:rPr sz="6600" spc="-1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Side </a:t>
            </a:r>
            <a:r>
              <a:rPr sz="6600" spc="15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effects </a:t>
            </a:r>
            <a:r>
              <a:rPr sz="6600" spc="-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are </a:t>
            </a:r>
            <a:r>
              <a:rPr sz="6600" spc="-20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a </a:t>
            </a:r>
            <a:r>
              <a:rPr sz="6600" spc="-3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necessary </a:t>
            </a:r>
            <a:r>
              <a:rPr sz="6600" spc="-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-5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evil </a:t>
            </a:r>
            <a:r>
              <a:rPr sz="6600" spc="2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in </a:t>
            </a:r>
            <a:r>
              <a:rPr sz="6600" spc="-1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programming. </a:t>
            </a:r>
            <a:r>
              <a:rPr sz="6600" spc="-229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Try </a:t>
            </a:r>
            <a:r>
              <a:rPr sz="6600" spc="254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to </a:t>
            </a:r>
            <a:r>
              <a:rPr sz="6600" spc="2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-8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minimize</a:t>
            </a:r>
            <a:r>
              <a:rPr sz="6600" spc="17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11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creating</a:t>
            </a:r>
            <a:r>
              <a:rPr sz="6600" spc="16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10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methods </a:t>
            </a:r>
            <a:r>
              <a:rPr sz="6600" spc="10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2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that</a:t>
            </a:r>
            <a:r>
              <a:rPr sz="6600" spc="-16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8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modify</a:t>
            </a:r>
            <a:r>
              <a:rPr sz="6600" spc="-16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229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the</a:t>
            </a:r>
            <a:r>
              <a:rPr sz="6600" spc="-15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7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state</a:t>
            </a:r>
            <a:r>
              <a:rPr sz="66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18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of</a:t>
            </a:r>
            <a:r>
              <a:rPr sz="6600" spc="-15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9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objects </a:t>
            </a:r>
            <a:r>
              <a:rPr sz="6600" spc="-173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254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to</a:t>
            </a:r>
            <a:r>
              <a:rPr sz="66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-20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a</a:t>
            </a:r>
            <a:r>
              <a:rPr sz="6600" spc="-15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-3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necessary</a:t>
            </a:r>
            <a:r>
              <a:rPr sz="66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-8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minimum.</a:t>
            </a:r>
            <a:endParaRPr sz="66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40" dirty="0"/>
              <a:t>Exception</a:t>
            </a:r>
            <a:r>
              <a:rPr spc="-204" dirty="0"/>
              <a:t> </a:t>
            </a:r>
            <a:r>
              <a:rPr dirty="0"/>
              <a:t>List</a:t>
            </a:r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481022" y="4490212"/>
            <a:ext cx="11477625" cy="2372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90905" marR="5179695" indent="-878840">
              <a:lnSpc>
                <a:spcPct val="110000"/>
              </a:lnSpc>
              <a:spcBef>
                <a:spcPts val="100"/>
              </a:spcBef>
            </a:pPr>
            <a:r>
              <a:rPr sz="2800" dirty="0">
                <a:solidFill>
                  <a:srgbClr val="F15B2A"/>
                </a:solidFill>
                <a:latin typeface="Arial MT"/>
                <a:cs typeface="Arial MT"/>
              </a:rPr>
              <a:t>public void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logFuelCapacity(String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file)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{ </a:t>
            </a:r>
            <a:r>
              <a:rPr sz="2800" spc="-7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Path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fileName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Paths.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get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(file);</a:t>
            </a:r>
            <a:endParaRPr sz="2800">
              <a:latin typeface="Arial MT"/>
              <a:cs typeface="Arial MT"/>
            </a:endParaRPr>
          </a:p>
          <a:p>
            <a:pPr marL="890905" marR="5080">
              <a:lnSpc>
                <a:spcPct val="110000"/>
              </a:lnSpc>
              <a:tabLst>
                <a:tab pos="792162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String content = "Remaining fuel: " + </a:t>
            </a:r>
            <a:r>
              <a:rPr sz="2800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.remainingFuel;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Files.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write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(fileName,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content.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getBytes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());	</a:t>
            </a:r>
            <a:r>
              <a:rPr sz="2800" spc="-5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800" spc="-3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Can</a:t>
            </a:r>
            <a:r>
              <a:rPr sz="2800" spc="-2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throw</a:t>
            </a:r>
            <a:r>
              <a:rPr sz="2800" spc="-2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exception</a:t>
            </a:r>
            <a:endParaRPr sz="2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40" dirty="0"/>
              <a:t>Exception</a:t>
            </a:r>
            <a:r>
              <a:rPr spc="-204" dirty="0"/>
              <a:t> </a:t>
            </a:r>
            <a:r>
              <a:rPr dirty="0"/>
              <a:t>List</a:t>
            </a:r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481022" y="2612644"/>
            <a:ext cx="11815445" cy="6591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0000"/>
              </a:lnSpc>
              <a:spcBef>
                <a:spcPts val="100"/>
              </a:spcBef>
            </a:pPr>
            <a:r>
              <a:rPr sz="2800" spc="-5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800" spc="-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spc="-30" dirty="0">
                <a:solidFill>
                  <a:srgbClr val="8C8C8C"/>
                </a:solidFill>
                <a:latin typeface="Arial MT"/>
                <a:cs typeface="Arial MT"/>
              </a:rPr>
              <a:t>We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 can use the</a:t>
            </a:r>
            <a:r>
              <a:rPr sz="28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exception list</a:t>
            </a:r>
            <a:r>
              <a:rPr sz="2800" spc="-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8C8C8C"/>
                </a:solidFill>
                <a:latin typeface="Arial MT"/>
                <a:cs typeface="Arial MT"/>
              </a:rPr>
              <a:t>to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 declare well</a:t>
            </a:r>
            <a:r>
              <a:rPr sz="28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known errors</a:t>
            </a:r>
            <a:r>
              <a:rPr sz="2800" spc="-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that</a:t>
            </a:r>
            <a:r>
              <a:rPr sz="2800" spc="-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can occur </a:t>
            </a:r>
            <a:r>
              <a:rPr sz="2800" spc="-76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800" spc="-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15B2A"/>
                </a:solidFill>
                <a:latin typeface="Arial MT"/>
                <a:cs typeface="Arial MT"/>
              </a:rPr>
              <a:t>void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logFuelCapacity(String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file)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15B2A"/>
                </a:solidFill>
                <a:latin typeface="Arial MT"/>
                <a:cs typeface="Arial MT"/>
              </a:rPr>
              <a:t>throws</a:t>
            </a:r>
            <a:r>
              <a:rPr sz="2800" spc="-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IOException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{</a:t>
            </a:r>
            <a:endParaRPr sz="2800">
              <a:latin typeface="Arial MT"/>
              <a:cs typeface="Arial MT"/>
            </a:endParaRPr>
          </a:p>
          <a:p>
            <a:pPr marL="890905" marR="2068195">
              <a:lnSpc>
                <a:spcPct val="110000"/>
              </a:lnSpc>
              <a:tabLst>
                <a:tab pos="6163945" algn="l"/>
              </a:tabLst>
            </a:pP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Path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fileName</a:t>
            </a:r>
            <a:r>
              <a:rPr sz="28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Paths.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get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(file);	</a:t>
            </a:r>
            <a:r>
              <a:rPr sz="2800" spc="-5" dirty="0">
                <a:solidFill>
                  <a:srgbClr val="8C8C8C"/>
                </a:solidFill>
                <a:latin typeface="Arial MT"/>
                <a:cs typeface="Arial MT"/>
              </a:rPr>
              <a:t>//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Can throw exception </a:t>
            </a:r>
            <a:r>
              <a:rPr sz="2800" spc="-76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String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content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"Remaining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fuel: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"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+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.remainingFuel;</a:t>
            </a:r>
            <a:endParaRPr sz="2800">
              <a:latin typeface="Arial MT"/>
              <a:cs typeface="Arial MT"/>
            </a:endParaRPr>
          </a:p>
          <a:p>
            <a:pPr marL="890905">
              <a:lnSpc>
                <a:spcPct val="100000"/>
              </a:lnSpc>
              <a:spcBef>
                <a:spcPts val="335"/>
              </a:spcBef>
              <a:tabLst>
                <a:tab pos="7921625" algn="l"/>
              </a:tabLst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Files.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write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(fileName,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content.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getBytes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());	</a:t>
            </a:r>
            <a:r>
              <a:rPr sz="2800" spc="-5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800" spc="-2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Can</a:t>
            </a:r>
            <a:r>
              <a:rPr sz="2800" spc="-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throw</a:t>
            </a:r>
            <a:r>
              <a:rPr sz="2800" spc="-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exception</a:t>
            </a:r>
            <a:endParaRPr sz="2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8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3150">
              <a:latin typeface="Arial MT"/>
              <a:cs typeface="Arial MT"/>
            </a:endParaRPr>
          </a:p>
          <a:p>
            <a:pPr marL="12700" marR="4229100">
              <a:lnSpc>
                <a:spcPct val="110000"/>
              </a:lnSpc>
            </a:pPr>
            <a:r>
              <a:rPr sz="2800" spc="-5" dirty="0">
                <a:solidFill>
                  <a:srgbClr val="8C8C8C"/>
                </a:solidFill>
                <a:latin typeface="Arial MT"/>
                <a:cs typeface="Arial MT"/>
              </a:rPr>
              <a:t>// </a:t>
            </a:r>
            <a:r>
              <a:rPr sz="2800" dirty="0">
                <a:solidFill>
                  <a:srgbClr val="8C8C8C"/>
                </a:solidFill>
                <a:latin typeface="Arial MT"/>
                <a:cs typeface="Arial MT"/>
              </a:rPr>
              <a:t>Clients are then responsible for handling them </a:t>
            </a:r>
            <a:r>
              <a:rPr sz="2800" spc="-76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Aircraft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 =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15B2A"/>
                </a:solidFill>
                <a:latin typeface="Arial MT"/>
                <a:cs typeface="Arial MT"/>
              </a:rPr>
              <a:t>new</a:t>
            </a:r>
            <a:r>
              <a:rPr sz="2800" spc="-15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Aircraft();</a:t>
            </a:r>
            <a:endParaRPr sz="2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2800" dirty="0">
                <a:solidFill>
                  <a:srgbClr val="F15B2A"/>
                </a:solidFill>
                <a:latin typeface="Arial MT"/>
                <a:cs typeface="Arial MT"/>
              </a:rPr>
              <a:t>try</a:t>
            </a:r>
            <a:r>
              <a:rPr sz="2800" spc="-5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800">
              <a:latin typeface="Arial MT"/>
              <a:cs typeface="Arial MT"/>
            </a:endParaRPr>
          </a:p>
          <a:p>
            <a:pPr marL="890905">
              <a:lnSpc>
                <a:spcPct val="100000"/>
              </a:lnSpc>
              <a:spcBef>
                <a:spcPts val="335"/>
              </a:spcBef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a.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logFuelCapacity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("diagnostics.log");</a:t>
            </a:r>
            <a:endParaRPr sz="2800">
              <a:latin typeface="Arial MT"/>
              <a:cs typeface="Arial MT"/>
            </a:endParaRPr>
          </a:p>
          <a:p>
            <a:pPr marL="890905" marR="7800340" indent="-878840">
              <a:lnSpc>
                <a:spcPct val="110000"/>
              </a:lnSpc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} </a:t>
            </a:r>
            <a:r>
              <a:rPr sz="2800" dirty="0">
                <a:solidFill>
                  <a:srgbClr val="F15B2A"/>
                </a:solidFill>
                <a:latin typeface="Arial MT"/>
                <a:cs typeface="Arial MT"/>
              </a:rPr>
              <a:t>catch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(IOException e) { 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e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.</a:t>
            </a:r>
            <a:r>
              <a:rPr sz="2800" spc="5" dirty="0">
                <a:solidFill>
                  <a:srgbClr val="2A9FBC"/>
                </a:solidFill>
                <a:latin typeface="Arial MT"/>
                <a:cs typeface="Arial MT"/>
              </a:rPr>
              <a:t>pr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i</a:t>
            </a:r>
            <a:r>
              <a:rPr sz="2800" spc="5" dirty="0">
                <a:solidFill>
                  <a:srgbClr val="2A9FBC"/>
                </a:solidFill>
                <a:latin typeface="Arial MT"/>
                <a:cs typeface="Arial MT"/>
              </a:rPr>
              <a:t>n</a:t>
            </a:r>
            <a:r>
              <a:rPr sz="2800" spc="-5" dirty="0">
                <a:solidFill>
                  <a:srgbClr val="2A9FBC"/>
                </a:solidFill>
                <a:latin typeface="Arial MT"/>
                <a:cs typeface="Arial MT"/>
              </a:rPr>
              <a:t>tSt</a:t>
            </a:r>
            <a:r>
              <a:rPr sz="2800" spc="5" dirty="0">
                <a:solidFill>
                  <a:srgbClr val="2A9FBC"/>
                </a:solidFill>
                <a:latin typeface="Arial MT"/>
                <a:cs typeface="Arial MT"/>
              </a:rPr>
              <a:t>a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ck</a:t>
            </a:r>
            <a:r>
              <a:rPr sz="2800" spc="-105" dirty="0">
                <a:solidFill>
                  <a:srgbClr val="2A9FBC"/>
                </a:solidFill>
                <a:latin typeface="Arial MT"/>
                <a:cs typeface="Arial MT"/>
              </a:rPr>
              <a:t>T</a:t>
            </a:r>
            <a:r>
              <a:rPr sz="2800" spc="5" dirty="0">
                <a:solidFill>
                  <a:srgbClr val="2A9FBC"/>
                </a:solidFill>
                <a:latin typeface="Arial MT"/>
                <a:cs typeface="Arial MT"/>
              </a:rPr>
              <a:t>ra</a:t>
            </a:r>
            <a:r>
              <a:rPr sz="2800" dirty="0">
                <a:solidFill>
                  <a:srgbClr val="2A9FBC"/>
                </a:solidFill>
                <a:latin typeface="Arial MT"/>
                <a:cs typeface="Arial MT"/>
              </a:rPr>
              <a:t>c</a:t>
            </a:r>
            <a:r>
              <a:rPr sz="2800" spc="5" dirty="0">
                <a:solidFill>
                  <a:srgbClr val="2A9FBC"/>
                </a:solidFill>
                <a:latin typeface="Arial MT"/>
                <a:cs typeface="Arial MT"/>
              </a:rPr>
              <a:t>e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();</a:t>
            </a:r>
            <a:endParaRPr sz="2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14400" y="5380771"/>
            <a:ext cx="16459200" cy="571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37813" y="4059428"/>
            <a:ext cx="1080389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155" dirty="0">
                <a:solidFill>
                  <a:srgbClr val="404040"/>
                </a:solidFill>
              </a:rPr>
              <a:t>Passing</a:t>
            </a:r>
            <a:r>
              <a:rPr sz="6000" spc="-140" dirty="0">
                <a:solidFill>
                  <a:srgbClr val="404040"/>
                </a:solidFill>
              </a:rPr>
              <a:t> </a:t>
            </a:r>
            <a:r>
              <a:rPr sz="6000" spc="65" dirty="0">
                <a:solidFill>
                  <a:srgbClr val="404040"/>
                </a:solidFill>
              </a:rPr>
              <a:t>Information</a:t>
            </a:r>
            <a:r>
              <a:rPr sz="6000" spc="-140" dirty="0">
                <a:solidFill>
                  <a:srgbClr val="404040"/>
                </a:solidFill>
              </a:rPr>
              <a:t> </a:t>
            </a:r>
            <a:r>
              <a:rPr sz="6000" spc="229" dirty="0">
                <a:solidFill>
                  <a:srgbClr val="404040"/>
                </a:solidFill>
              </a:rPr>
              <a:t>to</a:t>
            </a:r>
            <a:r>
              <a:rPr sz="6000" spc="-135" dirty="0">
                <a:solidFill>
                  <a:srgbClr val="404040"/>
                </a:solidFill>
              </a:rPr>
              <a:t> </a:t>
            </a:r>
            <a:r>
              <a:rPr sz="6000" spc="120" dirty="0">
                <a:solidFill>
                  <a:srgbClr val="404040"/>
                </a:solidFill>
              </a:rPr>
              <a:t>Methods</a:t>
            </a:r>
            <a:endParaRPr sz="60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94179" y="2962147"/>
            <a:ext cx="619760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200" dirty="0">
                <a:solidFill>
                  <a:srgbClr val="A62E5C"/>
                </a:solidFill>
                <a:latin typeface="Microsoft Sans Serif" panose="020B0604020202020204"/>
                <a:cs typeface="Microsoft Sans Serif" panose="020B0604020202020204"/>
              </a:rPr>
              <a:t>Method</a:t>
            </a:r>
            <a:r>
              <a:rPr sz="6600" spc="-220" dirty="0">
                <a:solidFill>
                  <a:srgbClr val="A62E5C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6600" spc="140" dirty="0">
                <a:solidFill>
                  <a:srgbClr val="A62E5C"/>
                </a:solidFill>
                <a:latin typeface="Microsoft Sans Serif" panose="020B0604020202020204"/>
                <a:cs typeface="Microsoft Sans Serif" panose="020B0604020202020204"/>
              </a:rPr>
              <a:t>Context</a:t>
            </a:r>
            <a:endParaRPr sz="66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94179" y="4365244"/>
            <a:ext cx="14177644" cy="15709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>
              <a:lnSpc>
                <a:spcPct val="99000"/>
              </a:lnSpc>
              <a:spcBef>
                <a:spcPts val="135"/>
              </a:spcBef>
            </a:pPr>
            <a:r>
              <a:rPr sz="3400" b="1" spc="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Methods </a:t>
            </a:r>
            <a:r>
              <a:rPr sz="34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can </a:t>
            </a:r>
            <a:r>
              <a:rPr sz="3400" b="1" spc="-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have parameters </a:t>
            </a:r>
            <a:r>
              <a:rPr sz="3400" b="1" spc="8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that </a:t>
            </a:r>
            <a:r>
              <a:rPr sz="3400" b="1" spc="-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must </a:t>
            </a:r>
            <a:r>
              <a:rPr sz="3400" b="1" spc="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be 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passed </a:t>
            </a:r>
            <a:r>
              <a:rPr sz="34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in </a:t>
            </a:r>
            <a:r>
              <a:rPr sz="34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by </a:t>
            </a:r>
            <a:r>
              <a:rPr sz="3400" b="1" spc="10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the </a:t>
            </a:r>
            <a:r>
              <a:rPr sz="34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calling </a:t>
            </a:r>
            <a:r>
              <a:rPr sz="34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code.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We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use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those</a:t>
            </a:r>
            <a:r>
              <a:rPr sz="34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parameters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to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provide</a:t>
            </a:r>
            <a:r>
              <a:rPr sz="34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additional</a:t>
            </a:r>
            <a:r>
              <a:rPr sz="34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information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to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 </a:t>
            </a:r>
            <a:r>
              <a:rPr sz="3400" b="1" spc="-9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method.</a:t>
            </a:r>
            <a:endParaRPr sz="34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39393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7227295" y="9223247"/>
            <a:ext cx="676655" cy="676656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-1" y="2828259"/>
            <a:ext cx="18288000" cy="7459345"/>
            <a:chOff x="-1" y="2828259"/>
            <a:chExt cx="18288000" cy="7459345"/>
          </a:xfrm>
        </p:grpSpPr>
        <p:sp>
          <p:nvSpPr>
            <p:cNvPr id="5" name="object 5"/>
            <p:cNvSpPr/>
            <p:nvPr/>
          </p:nvSpPr>
          <p:spPr>
            <a:xfrm>
              <a:off x="0" y="2828264"/>
              <a:ext cx="11777980" cy="7459345"/>
            </a:xfrm>
            <a:custGeom>
              <a:avLst/>
              <a:gdLst/>
              <a:ahLst/>
              <a:cxnLst/>
              <a:rect l="l" t="t" r="r" b="b"/>
              <a:pathLst>
                <a:path w="11777980" h="7459345">
                  <a:moveTo>
                    <a:pt x="11777472" y="850303"/>
                  </a:moveTo>
                  <a:lnTo>
                    <a:pt x="8084032" y="850303"/>
                  </a:lnTo>
                  <a:lnTo>
                    <a:pt x="8084032" y="0"/>
                  </a:lnTo>
                  <a:lnTo>
                    <a:pt x="0" y="0"/>
                  </a:lnTo>
                  <a:lnTo>
                    <a:pt x="0" y="850303"/>
                  </a:lnTo>
                  <a:lnTo>
                    <a:pt x="0" y="1070825"/>
                  </a:lnTo>
                  <a:lnTo>
                    <a:pt x="0" y="7458735"/>
                  </a:lnTo>
                  <a:lnTo>
                    <a:pt x="11777472" y="7458735"/>
                  </a:lnTo>
                  <a:lnTo>
                    <a:pt x="11777472" y="850303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1777472" y="3678561"/>
              <a:ext cx="6510655" cy="6608445"/>
            </a:xfrm>
            <a:custGeom>
              <a:avLst/>
              <a:gdLst/>
              <a:ahLst/>
              <a:cxnLst/>
              <a:rect l="l" t="t" r="r" b="b"/>
              <a:pathLst>
                <a:path w="6510655" h="6608445">
                  <a:moveTo>
                    <a:pt x="6510528" y="0"/>
                  </a:moveTo>
                  <a:lnTo>
                    <a:pt x="0" y="0"/>
                  </a:lnTo>
                  <a:lnTo>
                    <a:pt x="0" y="6608439"/>
                  </a:lnTo>
                  <a:lnTo>
                    <a:pt x="6510528" y="6608439"/>
                  </a:lnTo>
                  <a:lnTo>
                    <a:pt x="651052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843457" y="757428"/>
            <a:ext cx="460248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" dirty="0"/>
              <a:t>Parameter</a:t>
            </a:r>
            <a:r>
              <a:rPr spc="-195" dirty="0"/>
              <a:t> </a:t>
            </a:r>
            <a:r>
              <a:rPr dirty="0"/>
              <a:t>List</a:t>
            </a:r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481022" y="4933187"/>
            <a:ext cx="6742430" cy="3362960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90"/>
              </a:spcBef>
            </a:pPr>
            <a:r>
              <a:rPr sz="2000" spc="-5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000" spc="-2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8C8C8C"/>
                </a:solidFill>
                <a:latin typeface="Arial MT"/>
                <a:cs typeface="Arial MT"/>
              </a:rPr>
              <a:t>Log</a:t>
            </a:r>
            <a:r>
              <a:rPr sz="2000" spc="-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8C8C8C"/>
                </a:solidFill>
                <a:latin typeface="Arial MT"/>
                <a:cs typeface="Arial MT"/>
              </a:rPr>
              <a:t>aircraft</a:t>
            </a:r>
            <a:r>
              <a:rPr sz="2000" spc="-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8C8C8C"/>
                </a:solidFill>
                <a:latin typeface="Arial MT"/>
                <a:cs typeface="Arial MT"/>
              </a:rPr>
              <a:t>remaining</a:t>
            </a:r>
            <a:r>
              <a:rPr sz="2000" spc="-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8C8C8C"/>
                </a:solidFill>
                <a:latin typeface="Arial MT"/>
                <a:cs typeface="Arial MT"/>
              </a:rPr>
              <a:t>fuel</a:t>
            </a:r>
            <a:r>
              <a:rPr sz="20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8C8C8C"/>
                </a:solidFill>
                <a:latin typeface="Arial MT"/>
                <a:cs typeface="Arial MT"/>
              </a:rPr>
              <a:t>to</a:t>
            </a:r>
            <a:r>
              <a:rPr sz="2000" spc="-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8C8C8C"/>
                </a:solidFill>
                <a:latin typeface="Arial MT"/>
                <a:cs typeface="Arial MT"/>
              </a:rPr>
              <a:t>flight</a:t>
            </a:r>
            <a:r>
              <a:rPr sz="2000" spc="-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8C8C8C"/>
                </a:solidFill>
                <a:latin typeface="Arial MT"/>
                <a:cs typeface="Arial MT"/>
              </a:rPr>
              <a:t>data</a:t>
            </a:r>
            <a:r>
              <a:rPr sz="2000" spc="-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8C8C8C"/>
                </a:solidFill>
                <a:latin typeface="Arial MT"/>
                <a:cs typeface="Arial MT"/>
              </a:rPr>
              <a:t>recorder</a:t>
            </a:r>
            <a:endParaRPr sz="2000">
              <a:latin typeface="Arial MT"/>
              <a:cs typeface="Arial MT"/>
            </a:endParaRPr>
          </a:p>
          <a:p>
            <a:pPr marL="890905" marR="154940" indent="-878840">
              <a:lnSpc>
                <a:spcPts val="2690"/>
              </a:lnSpc>
              <a:spcBef>
                <a:spcPts val="40"/>
              </a:spcBef>
            </a:pPr>
            <a:r>
              <a:rPr sz="2000" dirty="0">
                <a:solidFill>
                  <a:srgbClr val="F15B2A"/>
                </a:solidFill>
                <a:latin typeface="Arial MT"/>
                <a:cs typeface="Arial MT"/>
              </a:rPr>
              <a:t>public void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logFuelCapacity(String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file, int remainingFuel) { </a:t>
            </a:r>
            <a:r>
              <a:rPr sz="2000" spc="-5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Path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fileName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Paths.</a:t>
            </a:r>
            <a:r>
              <a:rPr sz="2000" spc="-5" dirty="0">
                <a:solidFill>
                  <a:srgbClr val="2A9FBC"/>
                </a:solidFill>
                <a:latin typeface="Arial MT"/>
                <a:cs typeface="Arial MT"/>
              </a:rPr>
              <a:t>get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(file);</a:t>
            </a:r>
            <a:endParaRPr sz="2000">
              <a:latin typeface="Arial MT"/>
              <a:cs typeface="Arial MT"/>
            </a:endParaRPr>
          </a:p>
          <a:p>
            <a:pPr marL="890905" marR="5080">
              <a:lnSpc>
                <a:spcPts val="2590"/>
              </a:lnSpc>
              <a:spcBef>
                <a:spcPts val="5"/>
              </a:spcBef>
            </a:pP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String</a:t>
            </a:r>
            <a:r>
              <a:rPr sz="2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content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"Remaining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fuel: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"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+</a:t>
            </a:r>
            <a:r>
              <a:rPr sz="2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remainingFuel; </a:t>
            </a:r>
            <a:r>
              <a:rPr sz="2000" spc="-5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15B2A"/>
                </a:solidFill>
                <a:latin typeface="Arial MT"/>
                <a:cs typeface="Arial MT"/>
              </a:rPr>
              <a:t>try</a:t>
            </a:r>
            <a:r>
              <a:rPr sz="2000" spc="-1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000">
              <a:latin typeface="Arial MT"/>
              <a:cs typeface="Arial MT"/>
            </a:endParaRPr>
          </a:p>
          <a:p>
            <a:pPr marL="1769745">
              <a:lnSpc>
                <a:spcPct val="100000"/>
              </a:lnSpc>
              <a:spcBef>
                <a:spcPts val="195"/>
              </a:spcBef>
            </a:pP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Files.</a:t>
            </a:r>
            <a:r>
              <a:rPr sz="2000" spc="-5" dirty="0">
                <a:solidFill>
                  <a:srgbClr val="2A9FBC"/>
                </a:solidFill>
                <a:latin typeface="Arial MT"/>
                <a:cs typeface="Arial MT"/>
              </a:rPr>
              <a:t>write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(fileName,</a:t>
            </a:r>
            <a:r>
              <a:rPr sz="20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content.</a:t>
            </a:r>
            <a:r>
              <a:rPr sz="2000" spc="-5" dirty="0">
                <a:solidFill>
                  <a:srgbClr val="2A9FBC"/>
                </a:solidFill>
                <a:latin typeface="Arial MT"/>
                <a:cs typeface="Arial MT"/>
              </a:rPr>
              <a:t>getBytes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());</a:t>
            </a:r>
            <a:endParaRPr sz="2000">
              <a:latin typeface="Arial MT"/>
              <a:cs typeface="Arial MT"/>
            </a:endParaRPr>
          </a:p>
          <a:p>
            <a:pPr marL="890905">
              <a:lnSpc>
                <a:spcPct val="100000"/>
              </a:lnSpc>
              <a:spcBef>
                <a:spcPts val="195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r>
              <a:rPr sz="20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15B2A"/>
                </a:solidFill>
                <a:latin typeface="Arial MT"/>
                <a:cs typeface="Arial MT"/>
              </a:rPr>
              <a:t>catch</a:t>
            </a:r>
            <a:r>
              <a:rPr sz="2000" spc="-2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(IOException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e)</a:t>
            </a:r>
            <a:r>
              <a:rPr sz="20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000">
              <a:latin typeface="Arial MT"/>
              <a:cs typeface="Arial MT"/>
            </a:endParaRPr>
          </a:p>
          <a:p>
            <a:pPr marL="1769745">
              <a:lnSpc>
                <a:spcPct val="100000"/>
              </a:lnSpc>
              <a:spcBef>
                <a:spcPts val="285"/>
              </a:spcBef>
            </a:pP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e.</a:t>
            </a:r>
            <a:r>
              <a:rPr sz="2000" spc="-10" dirty="0">
                <a:solidFill>
                  <a:srgbClr val="2A9FBC"/>
                </a:solidFill>
                <a:latin typeface="Arial MT"/>
                <a:cs typeface="Arial MT"/>
              </a:rPr>
              <a:t>printStackTrace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();</a:t>
            </a:r>
            <a:endParaRPr sz="2000">
              <a:latin typeface="Arial MT"/>
              <a:cs typeface="Arial MT"/>
            </a:endParaRPr>
          </a:p>
          <a:p>
            <a:pPr marL="890905">
              <a:lnSpc>
                <a:spcPct val="100000"/>
              </a:lnSpc>
              <a:spcBef>
                <a:spcPts val="215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sz="20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81022" y="8639556"/>
            <a:ext cx="400494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a.</a:t>
            </a:r>
            <a:r>
              <a:rPr sz="2000" spc="-10" dirty="0">
                <a:solidFill>
                  <a:srgbClr val="2A9FBC"/>
                </a:solidFill>
                <a:latin typeface="Arial MT"/>
                <a:cs typeface="Arial MT"/>
              </a:rPr>
              <a:t>logFuelCapacity</a:t>
            </a:r>
            <a:r>
              <a:rPr sz="2000" spc="-10" dirty="0">
                <a:solidFill>
                  <a:srgbClr val="FFFFFF"/>
                </a:solidFill>
                <a:latin typeface="Arial MT"/>
                <a:cs typeface="Arial MT"/>
              </a:rPr>
              <a:t>(“fdr.log”,</a:t>
            </a:r>
            <a:r>
              <a:rPr sz="2000" spc="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FFFFFF"/>
                </a:solidFill>
                <a:latin typeface="Arial MT"/>
                <a:cs typeface="Arial MT"/>
              </a:rPr>
              <a:t>12000);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125028" y="4073652"/>
            <a:ext cx="451040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This</a:t>
            </a:r>
            <a:r>
              <a:rPr sz="2600" spc="-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method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has</a:t>
            </a:r>
            <a:r>
              <a:rPr sz="2600" spc="-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2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parameters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2125028" y="4939284"/>
            <a:ext cx="3627754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Parameters</a:t>
            </a:r>
            <a:r>
              <a:rPr sz="2600" spc="-2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have</a:t>
            </a:r>
            <a:r>
              <a:rPr sz="2600" spc="-1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names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125028" y="5814059"/>
            <a:ext cx="504698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They</a:t>
            </a:r>
            <a:r>
              <a:rPr sz="2600" spc="-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are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used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in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the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method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body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125028" y="6658356"/>
            <a:ext cx="4549775" cy="8851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95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The values</a:t>
            </a:r>
            <a:r>
              <a:rPr sz="2600" spc="-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are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passed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into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the </a:t>
            </a:r>
            <a:r>
              <a:rPr sz="2600" spc="-7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method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when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we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call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it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81021" y="6731507"/>
            <a:ext cx="15298419" cy="1440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60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Names</a:t>
            </a:r>
            <a:r>
              <a:rPr sz="4400" spc="-310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400" spc="165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Must</a:t>
            </a:r>
            <a:r>
              <a:rPr sz="4400" spc="-320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400" spc="200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Be</a:t>
            </a:r>
            <a:r>
              <a:rPr sz="4400" spc="-320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400" spc="100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Unique</a:t>
            </a:r>
            <a:endParaRPr sz="4400">
              <a:latin typeface="Tahoma" panose="020B0604030504040204"/>
              <a:cs typeface="Tahoma" panose="020B0604030504040204"/>
            </a:endParaRPr>
          </a:p>
          <a:p>
            <a:pPr marL="12700">
              <a:lnSpc>
                <a:spcPct val="100000"/>
              </a:lnSpc>
              <a:spcBef>
                <a:spcPts val="2260"/>
              </a:spcBef>
            </a:pPr>
            <a:r>
              <a:rPr sz="3000" b="1" spc="-114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You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can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not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use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same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name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for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more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than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one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parameter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in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method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declarations</a:t>
            </a:r>
            <a:endParaRPr sz="3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81022" y="2894075"/>
            <a:ext cx="8568690" cy="3073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0" marR="5080" indent="-368300">
              <a:lnSpc>
                <a:spcPct val="109000"/>
              </a:lnSpc>
              <a:spcBef>
                <a:spcPts val="10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spc="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1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logFuelCapacity(String</a:t>
            </a:r>
            <a:r>
              <a:rPr sz="2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file,</a:t>
            </a:r>
            <a:r>
              <a:rPr sz="2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</a:t>
            </a:r>
            <a:r>
              <a:rPr sz="26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remainingFuel)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{ </a:t>
            </a:r>
            <a:r>
              <a:rPr sz="2600" spc="-7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remainingFuel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1200;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2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logFuelCapacity(String</a:t>
            </a:r>
            <a:r>
              <a:rPr sz="2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file,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</a:t>
            </a:r>
            <a:r>
              <a:rPr sz="2600" spc="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file)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{</a:t>
            </a:r>
            <a:endParaRPr sz="2600">
              <a:latin typeface="Arial MT"/>
              <a:cs typeface="Arial MT"/>
            </a:endParaRPr>
          </a:p>
          <a:p>
            <a:pPr marL="890905">
              <a:lnSpc>
                <a:spcPct val="100000"/>
              </a:lnSpc>
              <a:spcBef>
                <a:spcPts val="260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 Implementation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details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…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81021" y="6731507"/>
            <a:ext cx="10651490" cy="2812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75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Field</a:t>
            </a:r>
            <a:r>
              <a:rPr sz="4400" spc="-335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400" spc="30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Shadowing</a:t>
            </a:r>
            <a:endParaRPr sz="4400">
              <a:latin typeface="Tahoma" panose="020B0604030504040204"/>
              <a:cs typeface="Tahoma" panose="020B0604030504040204"/>
            </a:endParaRPr>
          </a:p>
          <a:p>
            <a:pPr marL="12700" marR="5080">
              <a:lnSpc>
                <a:spcPct val="100000"/>
              </a:lnSpc>
              <a:spcBef>
                <a:spcPts val="2260"/>
              </a:spcBef>
            </a:pPr>
            <a:r>
              <a:rPr sz="3000" b="1" spc="-1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3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ra</a:t>
            </a:r>
            <a:r>
              <a:rPr sz="3000" b="1" spc="-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</a:t>
            </a:r>
            <a:r>
              <a:rPr sz="3000" b="1" spc="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000" b="1" spc="1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3000" b="1" spc="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0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h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v</a:t>
            </a:r>
            <a:r>
              <a:rPr sz="3000" b="1" spc="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20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h</a:t>
            </a:r>
            <a:r>
              <a:rPr sz="3000" b="1" spc="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</a:t>
            </a:r>
            <a:r>
              <a:rPr sz="3000" b="1" spc="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</a:t>
            </a:r>
            <a:r>
              <a:rPr sz="3000" b="1" spc="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2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20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h</a:t>
            </a:r>
            <a:r>
              <a:rPr sz="3000" b="1" spc="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3000" b="1" spc="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l</a:t>
            </a:r>
            <a:r>
              <a:rPr sz="3000" b="1" spc="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3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3000" b="1" spc="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l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2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000" b="1" spc="-1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  </a:t>
            </a:r>
            <a:r>
              <a:rPr sz="30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In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this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case,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parameter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is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shadowing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field</a:t>
            </a:r>
            <a:endParaRPr sz="30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3000" b="1" spc="-3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Remove</a:t>
            </a:r>
            <a:r>
              <a:rPr sz="3000" b="1" spc="-7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ambiguity</a:t>
            </a:r>
            <a:r>
              <a:rPr sz="3000" b="1" spc="-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by</a:t>
            </a:r>
            <a:r>
              <a:rPr sz="3000" b="1" spc="-7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using </a:t>
            </a:r>
            <a:r>
              <a:rPr sz="3000" b="1" spc="-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“this”.</a:t>
            </a:r>
            <a:endParaRPr sz="30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</a:pPr>
            <a:r>
              <a:rPr sz="3000" b="1" spc="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Pretty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common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when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declaring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constructors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or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setters</a:t>
            </a:r>
            <a:endParaRPr sz="3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81330" y="2894330"/>
            <a:ext cx="6671945" cy="31184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0" marR="1913890" indent="-368300">
              <a:lnSpc>
                <a:spcPct val="109000"/>
              </a:lnSpc>
              <a:spcBef>
                <a:spcPts val="10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class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JetEngine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 </a:t>
            </a:r>
            <a:endParaRPr sz="2600" dirty="0">
              <a:solidFill>
                <a:srgbClr val="FFFFFF"/>
              </a:solidFill>
              <a:latin typeface="Arial MT"/>
              <a:cs typeface="Arial MT"/>
            </a:endParaRPr>
          </a:p>
          <a:p>
            <a:pPr marL="381000" marR="1913890" indent="-368300">
              <a:lnSpc>
                <a:spcPct val="109000"/>
              </a:lnSpc>
              <a:spcBef>
                <a:spcPts val="100"/>
              </a:spcBef>
            </a:pPr>
            <a:r>
              <a:rPr lang="en-US" sz="260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600" spc="-7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rpm;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000">
              <a:latin typeface="Arial MT"/>
              <a:cs typeface="Arial MT"/>
            </a:endParaRPr>
          </a:p>
          <a:p>
            <a:pPr marL="749300" marR="5080" indent="-368300">
              <a:lnSpc>
                <a:spcPct val="109000"/>
              </a:lnSpc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changeThrust(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int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rpm){ </a:t>
            </a:r>
            <a:r>
              <a:rPr sz="2600" spc="-7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endParaRPr sz="2600" spc="-710" dirty="0">
              <a:solidFill>
                <a:srgbClr val="FFFFFF"/>
              </a:solidFill>
              <a:latin typeface="Arial MT"/>
              <a:cs typeface="Arial MT"/>
            </a:endParaRPr>
          </a:p>
          <a:p>
            <a:pPr marL="749300" marR="5080" indent="-368300">
              <a:lnSpc>
                <a:spcPct val="109000"/>
              </a:lnSpc>
            </a:pPr>
            <a:r>
              <a:rPr lang="en-US" sz="2600" spc="-71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.rpm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rpm;</a:t>
            </a:r>
            <a:endParaRPr sz="2600">
              <a:latin typeface="Arial MT"/>
              <a:cs typeface="Arial MT"/>
            </a:endParaRPr>
          </a:p>
          <a:p>
            <a:pPr marL="381000">
              <a:lnSpc>
                <a:spcPct val="100000"/>
              </a:lnSpc>
              <a:spcBef>
                <a:spcPts val="26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81021" y="6731507"/>
            <a:ext cx="15431135" cy="32696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5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Arbitrary</a:t>
            </a:r>
            <a:r>
              <a:rPr sz="4400" spc="-315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400" spc="80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Number</a:t>
            </a:r>
            <a:r>
              <a:rPr sz="4400" spc="-325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400" spc="55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of</a:t>
            </a:r>
            <a:r>
              <a:rPr sz="4400" spc="-315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400" spc="55" dirty="0">
                <a:solidFill>
                  <a:srgbClr val="404040"/>
                </a:solidFill>
                <a:latin typeface="Tahoma" panose="020B0604030504040204"/>
                <a:cs typeface="Tahoma" panose="020B0604030504040204"/>
              </a:rPr>
              <a:t>Arguments</a:t>
            </a:r>
            <a:endParaRPr sz="4400">
              <a:latin typeface="Tahoma" panose="020B0604030504040204"/>
              <a:cs typeface="Tahoma" panose="020B0604030504040204"/>
            </a:endParaRPr>
          </a:p>
          <a:p>
            <a:pPr marL="12700">
              <a:lnSpc>
                <a:spcPct val="100000"/>
              </a:lnSpc>
              <a:spcBef>
                <a:spcPts val="2260"/>
              </a:spcBef>
            </a:pPr>
            <a:r>
              <a:rPr sz="3000" b="1" spc="-8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This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construct</a:t>
            </a:r>
            <a:r>
              <a:rPr sz="30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is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called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varargs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and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is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created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by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using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type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followed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by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three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dots</a:t>
            </a:r>
            <a:endParaRPr sz="3000">
              <a:latin typeface="Arial" panose="020B0604020202020204"/>
              <a:cs typeface="Arial" panose="020B0604020202020204"/>
            </a:endParaRPr>
          </a:p>
          <a:p>
            <a:pPr marL="12700" marR="5080">
              <a:lnSpc>
                <a:spcPct val="200000"/>
              </a:lnSpc>
              <a:spcBef>
                <a:spcPts val="5"/>
              </a:spcBef>
            </a:pPr>
            <a:r>
              <a:rPr sz="30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Use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it</a:t>
            </a:r>
            <a:r>
              <a:rPr sz="30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when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you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don’t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know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how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many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arguments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of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particular</a:t>
            </a:r>
            <a:r>
              <a:rPr sz="3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type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will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be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provided </a:t>
            </a:r>
            <a:r>
              <a:rPr sz="3000" b="1" spc="-8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Is</a:t>
            </a:r>
            <a:r>
              <a:rPr sz="3000" b="1" spc="-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shorthand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for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using</a:t>
            </a:r>
            <a:r>
              <a:rPr sz="30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an</a:t>
            </a:r>
            <a:r>
              <a:rPr sz="30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3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array</a:t>
            </a:r>
            <a:endParaRPr sz="3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81330" y="2458085"/>
            <a:ext cx="8566150" cy="3559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0" marR="1172210" indent="-368300">
              <a:lnSpc>
                <a:spcPct val="109000"/>
              </a:lnSpc>
              <a:spcBef>
                <a:spcPts val="10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2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printRoute(String...</a:t>
            </a:r>
            <a:r>
              <a:rPr sz="26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points){ </a:t>
            </a:r>
            <a:r>
              <a:rPr sz="2600" spc="-7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endParaRPr sz="2600" spc="-705" dirty="0">
              <a:solidFill>
                <a:srgbClr val="FFFFFF"/>
              </a:solidFill>
              <a:latin typeface="Arial MT"/>
              <a:cs typeface="Arial MT"/>
            </a:endParaRPr>
          </a:p>
          <a:p>
            <a:pPr marL="381000" marR="1172210" indent="-368300">
              <a:lnSpc>
                <a:spcPct val="109000"/>
              </a:lnSpc>
              <a:spcBef>
                <a:spcPts val="100"/>
              </a:spcBef>
            </a:pP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for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(String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point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: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points)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749300">
              <a:lnSpc>
                <a:spcPct val="100000"/>
              </a:lnSpc>
              <a:spcBef>
                <a:spcPts val="265"/>
              </a:spcBef>
            </a:pP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System.out.</a:t>
            </a: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println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(point);</a:t>
            </a:r>
            <a:endParaRPr sz="2600">
              <a:latin typeface="Arial MT"/>
              <a:cs typeface="Arial MT"/>
            </a:endParaRPr>
          </a:p>
          <a:p>
            <a:pPr marL="381000">
              <a:lnSpc>
                <a:spcPct val="100000"/>
              </a:lnSpc>
              <a:spcBef>
                <a:spcPts val="38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9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2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printRoute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("BUC", </a:t>
            </a:r>
            <a:r>
              <a:rPr sz="2600" spc="-30" dirty="0">
                <a:solidFill>
                  <a:srgbClr val="FFFFFF"/>
                </a:solidFill>
                <a:latin typeface="Arial MT"/>
                <a:cs typeface="Arial MT"/>
              </a:rPr>
              <a:t>"YVAN",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"HERAN");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90"/>
              </a:spcBef>
            </a:pP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printRoute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("BUC",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30" dirty="0">
                <a:solidFill>
                  <a:srgbClr val="FFFFFF"/>
                </a:solidFill>
                <a:latin typeface="Arial MT"/>
                <a:cs typeface="Arial MT"/>
              </a:rPr>
              <a:t>"YVAN",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"HERAN",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"CDG");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979695" y="921545"/>
              <a:ext cx="9308465" cy="2550795"/>
            </a:xfrm>
            <a:custGeom>
              <a:avLst/>
              <a:gdLst/>
              <a:ahLst/>
              <a:cxnLst/>
              <a:rect l="l" t="t" r="r" b="b"/>
              <a:pathLst>
                <a:path w="9308465" h="2550795">
                  <a:moveTo>
                    <a:pt x="9308304" y="0"/>
                  </a:moveTo>
                  <a:lnTo>
                    <a:pt x="0" y="0"/>
                  </a:lnTo>
                  <a:lnTo>
                    <a:pt x="0" y="2550317"/>
                  </a:lnTo>
                  <a:lnTo>
                    <a:pt x="9308304" y="2550317"/>
                  </a:lnTo>
                  <a:lnTo>
                    <a:pt x="9308304" y="0"/>
                  </a:lnTo>
                  <a:close/>
                </a:path>
              </a:pathLst>
            </a:custGeom>
            <a:solidFill>
              <a:srgbClr val="E5E5E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8833001" y="921545"/>
              <a:ext cx="147320" cy="2550795"/>
            </a:xfrm>
            <a:custGeom>
              <a:avLst/>
              <a:gdLst/>
              <a:ahLst/>
              <a:cxnLst/>
              <a:rect l="l" t="t" r="r" b="b"/>
              <a:pathLst>
                <a:path w="147320" h="2550795">
                  <a:moveTo>
                    <a:pt x="146693" y="0"/>
                  </a:moveTo>
                  <a:lnTo>
                    <a:pt x="0" y="0"/>
                  </a:lnTo>
                  <a:lnTo>
                    <a:pt x="0" y="2550317"/>
                  </a:lnTo>
                  <a:lnTo>
                    <a:pt x="146693" y="2550317"/>
                  </a:lnTo>
                  <a:lnTo>
                    <a:pt x="146693" y="0"/>
                  </a:lnTo>
                  <a:close/>
                </a:path>
              </a:pathLst>
            </a:custGeom>
            <a:solidFill>
              <a:srgbClr val="9BC85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602358" y="1142492"/>
            <a:ext cx="7078345" cy="2159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7000"/>
              </a:lnSpc>
              <a:spcBef>
                <a:spcPts val="95"/>
              </a:spcBef>
            </a:pPr>
            <a:r>
              <a:rPr sz="3000" b="1" spc="-3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Encapsulation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4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is</a:t>
            </a:r>
            <a:r>
              <a:rPr sz="3000" b="1" spc="-6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000" b="1" spc="-6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fundamental </a:t>
            </a:r>
            <a:r>
              <a:rPr sz="3000" b="1" spc="1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principle </a:t>
            </a:r>
            <a:r>
              <a:rPr sz="3000" b="1" spc="1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of </a:t>
            </a:r>
            <a:r>
              <a:rPr sz="3000" b="1" spc="-12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OOP. </a:t>
            </a:r>
            <a:r>
              <a:rPr sz="3000" b="1" spc="11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It </a:t>
            </a:r>
            <a:r>
              <a:rPr sz="3000" b="1" spc="-2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enables </a:t>
            </a:r>
            <a:r>
              <a:rPr sz="3000" b="1" spc="-10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us </a:t>
            </a:r>
            <a:r>
              <a:rPr sz="3000" b="1" spc="6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to </a:t>
            </a:r>
            <a:r>
              <a:rPr sz="3000" b="1" spc="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hide </a:t>
            </a:r>
            <a:r>
              <a:rPr sz="3000" b="1" spc="1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implementation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details</a:t>
            </a:r>
            <a:r>
              <a:rPr sz="3000" b="1" spc="-6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1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and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6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protect</a:t>
            </a:r>
            <a:r>
              <a:rPr sz="3000" b="1" spc="-6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our </a:t>
            </a:r>
            <a:r>
              <a:rPr sz="3000" b="1" spc="-81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3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code</a:t>
            </a:r>
            <a:r>
              <a:rPr sz="3000" b="1" spc="-7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25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from</a:t>
            </a:r>
            <a:r>
              <a:rPr sz="3000" b="1" spc="-6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b="1" spc="-90" dirty="0">
                <a:solidFill>
                  <a:srgbClr val="171717"/>
                </a:solidFill>
                <a:latin typeface="Arial" panose="020B0604020202020204"/>
                <a:cs typeface="Arial" panose="020B0604020202020204"/>
              </a:rPr>
              <a:t>misuse.</a:t>
            </a:r>
            <a:endParaRPr sz="3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21435" y="754380"/>
            <a:ext cx="1004824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5" dirty="0">
                <a:solidFill>
                  <a:srgbClr val="404040"/>
                </a:solidFill>
              </a:rPr>
              <a:t>Passing</a:t>
            </a:r>
            <a:r>
              <a:rPr spc="-130" dirty="0">
                <a:solidFill>
                  <a:srgbClr val="404040"/>
                </a:solidFill>
              </a:rPr>
              <a:t> </a:t>
            </a:r>
            <a:r>
              <a:rPr spc="-55" dirty="0">
                <a:solidFill>
                  <a:srgbClr val="404040"/>
                </a:solidFill>
              </a:rPr>
              <a:t>Parameters</a:t>
            </a:r>
            <a:r>
              <a:rPr spc="-130" dirty="0">
                <a:solidFill>
                  <a:srgbClr val="404040"/>
                </a:solidFill>
              </a:rPr>
              <a:t> </a:t>
            </a:r>
            <a:r>
              <a:rPr spc="210" dirty="0">
                <a:solidFill>
                  <a:srgbClr val="404040"/>
                </a:solidFill>
              </a:rPr>
              <a:t>to</a:t>
            </a:r>
            <a:r>
              <a:rPr spc="-120" dirty="0">
                <a:solidFill>
                  <a:srgbClr val="404040"/>
                </a:solidFill>
              </a:rPr>
              <a:t> </a:t>
            </a:r>
            <a:r>
              <a:rPr spc="110" dirty="0">
                <a:solidFill>
                  <a:srgbClr val="404040"/>
                </a:solidFill>
              </a:rPr>
              <a:t>Methods</a:t>
            </a:r>
            <a:endParaRPr spc="110" dirty="0">
              <a:solidFill>
                <a:srgbClr val="40404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481322" y="3064476"/>
            <a:ext cx="7549515" cy="500888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150">
              <a:latin typeface="Times New Roman" panose="02020603050405020304"/>
              <a:cs typeface="Times New Roman" panose="02020603050405020304"/>
            </a:endParaRPr>
          </a:p>
          <a:p>
            <a:pPr marL="1525270" marR="1517015" indent="212090">
              <a:lnSpc>
                <a:spcPct val="160000"/>
              </a:lnSpc>
            </a:pPr>
            <a:r>
              <a:rPr sz="3800" b="1" spc="-24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P</a:t>
            </a:r>
            <a:r>
              <a:rPr sz="3800" b="1" spc="-3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800" b="1" spc="-28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800" b="1" spc="-27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800" b="1" spc="-7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2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b</a:t>
            </a:r>
            <a:r>
              <a:rPr sz="3800" b="1" spc="-5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y</a:t>
            </a:r>
            <a:r>
              <a:rPr sz="3800" b="1" spc="-7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2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3800" b="1" spc="3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800" b="1" spc="7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f</a:t>
            </a:r>
            <a:r>
              <a:rPr sz="3800" b="1" spc="114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800" b="1" spc="2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3800" b="1" spc="3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800" b="1" spc="-2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3800" b="1" spc="7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3800" b="1" spc="8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e  </a:t>
            </a:r>
            <a:r>
              <a:rPr sz="3800" b="1" spc="-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For </a:t>
            </a:r>
            <a:r>
              <a:rPr sz="3800" b="1" spc="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reference</a:t>
            </a:r>
            <a:r>
              <a:rPr sz="3800" b="1" spc="-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types</a:t>
            </a:r>
            <a:endParaRPr sz="3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57300" y="3064476"/>
            <a:ext cx="7549515" cy="500888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150">
              <a:latin typeface="Times New Roman" panose="02020603050405020304"/>
              <a:cs typeface="Times New Roman" panose="02020603050405020304"/>
            </a:endParaRPr>
          </a:p>
          <a:p>
            <a:pPr marL="1638935" marR="1630680" indent="601345">
              <a:lnSpc>
                <a:spcPct val="160000"/>
              </a:lnSpc>
            </a:pPr>
            <a:r>
              <a:rPr sz="3800" b="1" spc="-19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P</a:t>
            </a:r>
            <a:r>
              <a:rPr sz="3800" b="1" spc="-8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800" b="1" spc="-28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800" b="1" spc="-27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800" b="1" spc="-7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25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b</a:t>
            </a:r>
            <a:r>
              <a:rPr sz="3800" b="1" spc="-5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y</a:t>
            </a:r>
            <a:r>
              <a:rPr sz="3800" b="1" spc="-7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-5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v</a:t>
            </a:r>
            <a:r>
              <a:rPr sz="3800" b="1" spc="-3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800" b="1" spc="-7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l</a:t>
            </a:r>
            <a:r>
              <a:rPr sz="3800" b="1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u</a:t>
            </a:r>
            <a:r>
              <a:rPr sz="3800" b="1" spc="80" dirty="0">
                <a:solidFill>
                  <a:srgbClr val="2A9FBC"/>
                </a:solidFill>
                <a:latin typeface="Arial" panose="020B0604020202020204"/>
                <a:cs typeface="Arial" panose="020B0604020202020204"/>
              </a:rPr>
              <a:t>e  </a:t>
            </a:r>
            <a:r>
              <a:rPr sz="3800" b="1" spc="-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For</a:t>
            </a:r>
            <a:r>
              <a:rPr sz="3800" b="1" spc="-10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primitive</a:t>
            </a:r>
            <a:r>
              <a:rPr sz="3800" b="1" spc="-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types</a:t>
            </a:r>
            <a:endParaRPr sz="3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39393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7227295" y="9223247"/>
            <a:ext cx="676655" cy="676656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-76201" y="2827624"/>
            <a:ext cx="18288000" cy="7459345"/>
            <a:chOff x="-1" y="2828259"/>
            <a:chExt cx="18288000" cy="7459345"/>
          </a:xfrm>
        </p:grpSpPr>
        <p:sp>
          <p:nvSpPr>
            <p:cNvPr id="5" name="object 5"/>
            <p:cNvSpPr/>
            <p:nvPr/>
          </p:nvSpPr>
          <p:spPr>
            <a:xfrm>
              <a:off x="0" y="2828264"/>
              <a:ext cx="11777980" cy="7459345"/>
            </a:xfrm>
            <a:custGeom>
              <a:avLst/>
              <a:gdLst/>
              <a:ahLst/>
              <a:cxnLst/>
              <a:rect l="l" t="t" r="r" b="b"/>
              <a:pathLst>
                <a:path w="11777980" h="7459345">
                  <a:moveTo>
                    <a:pt x="11777472" y="850303"/>
                  </a:moveTo>
                  <a:lnTo>
                    <a:pt x="8084032" y="850303"/>
                  </a:lnTo>
                  <a:lnTo>
                    <a:pt x="8084032" y="0"/>
                  </a:lnTo>
                  <a:lnTo>
                    <a:pt x="0" y="0"/>
                  </a:lnTo>
                  <a:lnTo>
                    <a:pt x="0" y="850303"/>
                  </a:lnTo>
                  <a:lnTo>
                    <a:pt x="0" y="1070825"/>
                  </a:lnTo>
                  <a:lnTo>
                    <a:pt x="0" y="7458735"/>
                  </a:lnTo>
                  <a:lnTo>
                    <a:pt x="11777472" y="7458735"/>
                  </a:lnTo>
                  <a:lnTo>
                    <a:pt x="11777472" y="850303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1777472" y="3678561"/>
              <a:ext cx="6510655" cy="6608445"/>
            </a:xfrm>
            <a:custGeom>
              <a:avLst/>
              <a:gdLst/>
              <a:ahLst/>
              <a:cxnLst/>
              <a:rect l="l" t="t" r="r" b="b"/>
              <a:pathLst>
                <a:path w="6510655" h="6608445">
                  <a:moveTo>
                    <a:pt x="6510528" y="0"/>
                  </a:moveTo>
                  <a:lnTo>
                    <a:pt x="0" y="0"/>
                  </a:lnTo>
                  <a:lnTo>
                    <a:pt x="0" y="6608439"/>
                  </a:lnTo>
                  <a:lnTo>
                    <a:pt x="6510528" y="6608439"/>
                  </a:lnTo>
                  <a:lnTo>
                    <a:pt x="651052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218781" y="581406"/>
            <a:ext cx="9851390" cy="1643380"/>
          </a:xfrm>
          <a:prstGeom prst="rect">
            <a:avLst/>
          </a:prstGeom>
        </p:spPr>
        <p:txBody>
          <a:bodyPr vert="horz" wrap="square" lIns="0" tIns="18859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485"/>
              </a:spcBef>
            </a:pPr>
            <a:r>
              <a:rPr spc="-430" dirty="0"/>
              <a:t>P</a:t>
            </a:r>
            <a:r>
              <a:rPr spc="-245" dirty="0"/>
              <a:t>a</a:t>
            </a:r>
            <a:r>
              <a:rPr spc="-254" dirty="0"/>
              <a:t>s</a:t>
            </a:r>
            <a:r>
              <a:rPr spc="-250" dirty="0"/>
              <a:t>s</a:t>
            </a:r>
            <a:r>
              <a:rPr spc="-130" dirty="0"/>
              <a:t> </a:t>
            </a:r>
            <a:r>
              <a:rPr spc="-375" dirty="0"/>
              <a:t>P</a:t>
            </a:r>
            <a:r>
              <a:rPr spc="80" dirty="0"/>
              <a:t>r</a:t>
            </a:r>
            <a:r>
              <a:rPr spc="-80" dirty="0"/>
              <a:t>i</a:t>
            </a:r>
            <a:r>
              <a:rPr spc="-10" dirty="0"/>
              <a:t>m</a:t>
            </a:r>
            <a:r>
              <a:rPr spc="-80" dirty="0"/>
              <a:t>i</a:t>
            </a:r>
            <a:r>
              <a:rPr spc="440" dirty="0"/>
              <a:t>t</a:t>
            </a:r>
            <a:r>
              <a:rPr spc="-80" dirty="0"/>
              <a:t>i</a:t>
            </a:r>
            <a:r>
              <a:rPr spc="-20" dirty="0"/>
              <a:t>v</a:t>
            </a:r>
            <a:r>
              <a:rPr spc="20" dirty="0"/>
              <a:t>e</a:t>
            </a:r>
            <a:r>
              <a:rPr spc="-125" dirty="0"/>
              <a:t> </a:t>
            </a:r>
            <a:r>
              <a:rPr spc="-650" dirty="0"/>
              <a:t>T</a:t>
            </a:r>
            <a:r>
              <a:rPr spc="-20" dirty="0"/>
              <a:t>y</a:t>
            </a:r>
            <a:r>
              <a:rPr spc="220" dirty="0"/>
              <a:t>p</a:t>
            </a:r>
            <a:r>
              <a:rPr spc="20" dirty="0"/>
              <a:t>e</a:t>
            </a:r>
            <a:r>
              <a:rPr spc="-125" dirty="0"/>
              <a:t> </a:t>
            </a:r>
            <a:r>
              <a:rPr spc="-430" dirty="0"/>
              <a:t>P</a:t>
            </a:r>
            <a:r>
              <a:rPr spc="-245" dirty="0"/>
              <a:t>a</a:t>
            </a:r>
            <a:r>
              <a:rPr spc="80" dirty="0"/>
              <a:t>r</a:t>
            </a:r>
            <a:r>
              <a:rPr spc="-170" dirty="0"/>
              <a:t>a</a:t>
            </a:r>
            <a:r>
              <a:rPr spc="-10" dirty="0"/>
              <a:t>m</a:t>
            </a:r>
            <a:r>
              <a:rPr spc="20" dirty="0"/>
              <a:t>e</a:t>
            </a:r>
            <a:r>
              <a:rPr spc="370" dirty="0"/>
              <a:t>t</a:t>
            </a:r>
            <a:r>
              <a:rPr spc="20" dirty="0"/>
              <a:t>e</a:t>
            </a:r>
            <a:r>
              <a:rPr spc="80" dirty="0"/>
              <a:t>r</a:t>
            </a:r>
            <a:r>
              <a:rPr spc="-250" dirty="0"/>
              <a:t>s</a:t>
            </a:r>
            <a:endParaRPr spc="-250" dirty="0"/>
          </a:p>
          <a:p>
            <a:pPr marL="85725" algn="ctr">
              <a:lnSpc>
                <a:spcPct val="100000"/>
              </a:lnSpc>
              <a:spcBef>
                <a:spcPts val="790"/>
              </a:spcBef>
            </a:pPr>
            <a:r>
              <a:rPr sz="3200" spc="-200" dirty="0"/>
              <a:t>P</a:t>
            </a:r>
            <a:r>
              <a:rPr sz="3200" spc="-110" dirty="0"/>
              <a:t>a</a:t>
            </a:r>
            <a:r>
              <a:rPr sz="3200" spc="-145" dirty="0"/>
              <a:t>ss</a:t>
            </a:r>
            <a:r>
              <a:rPr sz="3200" spc="-60" dirty="0"/>
              <a:t> </a:t>
            </a:r>
            <a:r>
              <a:rPr sz="3200" spc="150" dirty="0"/>
              <a:t>b</a:t>
            </a:r>
            <a:r>
              <a:rPr sz="3200" spc="60" dirty="0"/>
              <a:t>y</a:t>
            </a:r>
            <a:r>
              <a:rPr sz="3200" spc="-65" dirty="0"/>
              <a:t> </a:t>
            </a:r>
            <a:r>
              <a:rPr sz="3200" spc="-175" dirty="0"/>
              <a:t>V</a:t>
            </a:r>
            <a:r>
              <a:rPr sz="3200" spc="-75" dirty="0"/>
              <a:t>a</a:t>
            </a:r>
            <a:r>
              <a:rPr sz="3200" spc="50" dirty="0"/>
              <a:t>l</a:t>
            </a:r>
            <a:r>
              <a:rPr sz="3200" spc="105" dirty="0"/>
              <a:t>u</a:t>
            </a:r>
            <a:r>
              <a:rPr sz="3200" spc="10" dirty="0"/>
              <a:t>e</a:t>
            </a:r>
            <a:endParaRPr sz="3200"/>
          </a:p>
        </p:txBody>
      </p:sp>
      <p:sp>
        <p:nvSpPr>
          <p:cNvPr id="8" name="object 8"/>
          <p:cNvSpPr txBox="1"/>
          <p:nvPr/>
        </p:nvSpPr>
        <p:spPr>
          <a:xfrm>
            <a:off x="481330" y="4972685"/>
            <a:ext cx="5068570" cy="2231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0" marR="5080" indent="-368300">
              <a:lnSpc>
                <a:spcPct val="109000"/>
              </a:lnSpc>
              <a:spcBef>
                <a:spcPts val="10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private void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swap(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int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a,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b) {</a:t>
            </a:r>
            <a:endParaRPr sz="2600" dirty="0">
              <a:solidFill>
                <a:srgbClr val="FFFFFF"/>
              </a:solidFill>
              <a:latin typeface="Arial MT"/>
              <a:cs typeface="Arial MT"/>
            </a:endParaRPr>
          </a:p>
          <a:p>
            <a:pPr marL="381000" marR="5080" indent="-368300">
              <a:lnSpc>
                <a:spcPct val="109000"/>
              </a:lnSpc>
              <a:spcBef>
                <a:spcPts val="10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7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aux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a;</a:t>
            </a:r>
            <a:endParaRPr sz="2600" dirty="0">
              <a:solidFill>
                <a:srgbClr val="FFFFFF"/>
              </a:solidFill>
              <a:latin typeface="Arial MT"/>
              <a:cs typeface="Arial MT"/>
            </a:endParaRPr>
          </a:p>
          <a:p>
            <a:pPr marL="381000" marR="5080" indent="-368300">
              <a:lnSpc>
                <a:spcPct val="109000"/>
              </a:lnSpc>
              <a:spcBef>
                <a:spcPts val="100"/>
              </a:spcBef>
            </a:pPr>
            <a:r>
              <a:rPr lang="en-US"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 =</a:t>
            </a:r>
            <a:r>
              <a:rPr sz="26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b;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endParaRPr sz="2600" spc="-5" dirty="0">
              <a:solidFill>
                <a:srgbClr val="FFFFFF"/>
              </a:solidFill>
              <a:latin typeface="Arial MT"/>
              <a:cs typeface="Arial MT"/>
            </a:endParaRPr>
          </a:p>
          <a:p>
            <a:pPr marL="381000" marR="5080" indent="-368300">
              <a:lnSpc>
                <a:spcPct val="109000"/>
              </a:lnSpc>
              <a:spcBef>
                <a:spcPts val="100"/>
              </a:spcBef>
            </a:pPr>
            <a:r>
              <a:rPr lang="en-US" sz="26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aux;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81022" y="6713219"/>
            <a:ext cx="3409950" cy="1333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endParaRPr sz="2600" dirty="0">
              <a:solidFill>
                <a:srgbClr val="F15B2A"/>
              </a:solidFill>
              <a:latin typeface="Arial MT"/>
              <a:cs typeface="Arial MT"/>
            </a:endParaRPr>
          </a:p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</a:t>
            </a:r>
            <a:r>
              <a:rPr sz="2600" spc="-1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nb1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1;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</a:t>
            </a:r>
            <a:r>
              <a:rPr sz="2600" spc="-1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nb2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2; </a:t>
            </a:r>
            <a:r>
              <a:rPr sz="2600" spc="-7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swap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(nb1, nb2);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1022" y="8020811"/>
            <a:ext cx="5258435" cy="891540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System.out.</a:t>
            </a: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println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(nb1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+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", " +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nb2);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90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-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Result</a:t>
            </a:r>
            <a:r>
              <a:rPr sz="2600" spc="-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is</a:t>
            </a:r>
            <a:r>
              <a:rPr sz="2600" spc="-1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1,</a:t>
            </a:r>
            <a:r>
              <a:rPr sz="2600" spc="-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2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2125028" y="4073652"/>
            <a:ext cx="522605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Primitive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types</a:t>
            </a:r>
            <a:r>
              <a:rPr sz="2600" spc="-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are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passed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by</a:t>
            </a:r>
            <a:r>
              <a:rPr sz="2600" spc="-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value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125028" y="4893564"/>
            <a:ext cx="5448935" cy="909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000"/>
              </a:lnSpc>
              <a:spcBef>
                <a:spcPts val="100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The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method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receives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a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copy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of the 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value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we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are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passing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as a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parameter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125028" y="6198108"/>
            <a:ext cx="5468620" cy="1345565"/>
          </a:xfrm>
          <a:prstGeom prst="rect">
            <a:avLst/>
          </a:prstGeom>
        </p:spPr>
        <p:txBody>
          <a:bodyPr vert="horz" wrap="square" lIns="0" tIns="20320" rIns="0" bIns="0" rtlCol="0">
            <a:spAutoFit/>
          </a:bodyPr>
          <a:lstStyle/>
          <a:p>
            <a:pPr marL="12700" marR="5080">
              <a:lnSpc>
                <a:spcPct val="110000"/>
              </a:lnSpc>
              <a:spcBef>
                <a:spcPts val="160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Changes made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to the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parameters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inside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the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method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are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not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reflected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in </a:t>
            </a:r>
            <a:r>
              <a:rPr sz="2600" spc="-7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the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original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values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1" y="2828259"/>
            <a:ext cx="18288000" cy="7459345"/>
            <a:chOff x="-1" y="2828259"/>
            <a:chExt cx="18288000" cy="7459345"/>
          </a:xfrm>
        </p:grpSpPr>
        <p:sp>
          <p:nvSpPr>
            <p:cNvPr id="3" name="object 3"/>
            <p:cNvSpPr/>
            <p:nvPr/>
          </p:nvSpPr>
          <p:spPr>
            <a:xfrm>
              <a:off x="0" y="2828264"/>
              <a:ext cx="11777980" cy="7459345"/>
            </a:xfrm>
            <a:custGeom>
              <a:avLst/>
              <a:gdLst/>
              <a:ahLst/>
              <a:cxnLst/>
              <a:rect l="l" t="t" r="r" b="b"/>
              <a:pathLst>
                <a:path w="11777980" h="7459345">
                  <a:moveTo>
                    <a:pt x="11777472" y="850303"/>
                  </a:moveTo>
                  <a:lnTo>
                    <a:pt x="8084032" y="850303"/>
                  </a:lnTo>
                  <a:lnTo>
                    <a:pt x="8084032" y="0"/>
                  </a:lnTo>
                  <a:lnTo>
                    <a:pt x="0" y="0"/>
                  </a:lnTo>
                  <a:lnTo>
                    <a:pt x="0" y="850303"/>
                  </a:lnTo>
                  <a:lnTo>
                    <a:pt x="0" y="1070825"/>
                  </a:lnTo>
                  <a:lnTo>
                    <a:pt x="0" y="7458735"/>
                  </a:lnTo>
                  <a:lnTo>
                    <a:pt x="11777472" y="7458735"/>
                  </a:lnTo>
                  <a:lnTo>
                    <a:pt x="11777472" y="850303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1777472" y="3678561"/>
              <a:ext cx="6510655" cy="6608445"/>
            </a:xfrm>
            <a:custGeom>
              <a:avLst/>
              <a:gdLst/>
              <a:ahLst/>
              <a:cxnLst/>
              <a:rect l="l" t="t" r="r" b="b"/>
              <a:pathLst>
                <a:path w="6510655" h="6608445">
                  <a:moveTo>
                    <a:pt x="6510528" y="0"/>
                  </a:moveTo>
                  <a:lnTo>
                    <a:pt x="0" y="0"/>
                  </a:lnTo>
                  <a:lnTo>
                    <a:pt x="0" y="6608439"/>
                  </a:lnTo>
                  <a:lnTo>
                    <a:pt x="6510528" y="6608439"/>
                  </a:lnTo>
                  <a:lnTo>
                    <a:pt x="651052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357018" y="581406"/>
            <a:ext cx="7575550" cy="1643380"/>
          </a:xfrm>
          <a:prstGeom prst="rect">
            <a:avLst/>
          </a:prstGeom>
        </p:spPr>
        <p:txBody>
          <a:bodyPr vert="horz" wrap="square" lIns="0" tIns="18859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485"/>
              </a:spcBef>
            </a:pPr>
            <a:r>
              <a:rPr spc="-430" dirty="0"/>
              <a:t>P</a:t>
            </a:r>
            <a:r>
              <a:rPr spc="-245" dirty="0"/>
              <a:t>a</a:t>
            </a:r>
            <a:r>
              <a:rPr spc="-254" dirty="0"/>
              <a:t>s</a:t>
            </a:r>
            <a:r>
              <a:rPr spc="-250" dirty="0"/>
              <a:t>s</a:t>
            </a:r>
            <a:r>
              <a:rPr spc="-130" dirty="0"/>
              <a:t> </a:t>
            </a:r>
            <a:r>
              <a:rPr spc="-95" dirty="0"/>
              <a:t>O</a:t>
            </a:r>
            <a:r>
              <a:rPr spc="220" dirty="0"/>
              <a:t>b</a:t>
            </a:r>
            <a:r>
              <a:rPr spc="-80" dirty="0"/>
              <a:t>j</a:t>
            </a:r>
            <a:r>
              <a:rPr spc="20" dirty="0"/>
              <a:t>e</a:t>
            </a:r>
            <a:r>
              <a:rPr spc="235" dirty="0"/>
              <a:t>c</a:t>
            </a:r>
            <a:r>
              <a:rPr spc="445" dirty="0"/>
              <a:t>t</a:t>
            </a:r>
            <a:r>
              <a:rPr spc="-130" dirty="0"/>
              <a:t> </a:t>
            </a:r>
            <a:r>
              <a:rPr spc="-430" dirty="0"/>
              <a:t>P</a:t>
            </a:r>
            <a:r>
              <a:rPr spc="-245" dirty="0"/>
              <a:t>a</a:t>
            </a:r>
            <a:r>
              <a:rPr spc="80" dirty="0"/>
              <a:t>r</a:t>
            </a:r>
            <a:r>
              <a:rPr spc="-170" dirty="0"/>
              <a:t>a</a:t>
            </a:r>
            <a:r>
              <a:rPr spc="-10" dirty="0"/>
              <a:t>m</a:t>
            </a:r>
            <a:r>
              <a:rPr spc="20" dirty="0"/>
              <a:t>e</a:t>
            </a:r>
            <a:r>
              <a:rPr spc="370" dirty="0"/>
              <a:t>t</a:t>
            </a:r>
            <a:r>
              <a:rPr spc="20" dirty="0"/>
              <a:t>e</a:t>
            </a:r>
            <a:r>
              <a:rPr spc="80" dirty="0"/>
              <a:t>r</a:t>
            </a:r>
            <a:r>
              <a:rPr spc="-250" dirty="0"/>
              <a:t>s</a:t>
            </a:r>
            <a:endParaRPr spc="-250" dirty="0"/>
          </a:p>
          <a:p>
            <a:pPr marL="85090" algn="ctr">
              <a:lnSpc>
                <a:spcPct val="100000"/>
              </a:lnSpc>
              <a:spcBef>
                <a:spcPts val="790"/>
              </a:spcBef>
            </a:pPr>
            <a:r>
              <a:rPr sz="3200" spc="-240" dirty="0"/>
              <a:t>P</a:t>
            </a:r>
            <a:r>
              <a:rPr sz="3200" spc="-75" dirty="0"/>
              <a:t>a</a:t>
            </a:r>
            <a:r>
              <a:rPr sz="3200" spc="-145" dirty="0"/>
              <a:t>ss</a:t>
            </a:r>
            <a:r>
              <a:rPr sz="3200" spc="-60" dirty="0"/>
              <a:t> </a:t>
            </a:r>
            <a:r>
              <a:rPr sz="3200" spc="150" dirty="0"/>
              <a:t>b</a:t>
            </a:r>
            <a:r>
              <a:rPr sz="3200" spc="60" dirty="0"/>
              <a:t>y</a:t>
            </a:r>
            <a:r>
              <a:rPr sz="3200" spc="-65" dirty="0"/>
              <a:t> </a:t>
            </a:r>
            <a:r>
              <a:rPr sz="3200" spc="-265" dirty="0"/>
              <a:t>R</a:t>
            </a:r>
            <a:r>
              <a:rPr sz="3200" spc="5" dirty="0"/>
              <a:t>e</a:t>
            </a:r>
            <a:r>
              <a:rPr sz="3200" spc="114" dirty="0"/>
              <a:t>f</a:t>
            </a:r>
            <a:r>
              <a:rPr sz="3200" spc="5" dirty="0"/>
              <a:t>e</a:t>
            </a:r>
            <a:r>
              <a:rPr sz="3200" spc="45" dirty="0"/>
              <a:t>r</a:t>
            </a:r>
            <a:r>
              <a:rPr sz="3200" spc="5" dirty="0"/>
              <a:t>e</a:t>
            </a:r>
            <a:r>
              <a:rPr sz="3200" spc="80" dirty="0"/>
              <a:t>n</a:t>
            </a:r>
            <a:r>
              <a:rPr sz="3200" spc="75" dirty="0"/>
              <a:t>ce</a:t>
            </a:r>
            <a:endParaRPr sz="3200"/>
          </a:p>
        </p:txBody>
      </p:sp>
      <p:sp>
        <p:nvSpPr>
          <p:cNvPr id="6" name="object 6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0" marR="3512820" indent="-368300">
              <a:lnSpc>
                <a:spcPct val="109000"/>
              </a:lnSpc>
              <a:spcBef>
                <a:spcPts val="100"/>
              </a:spcBef>
            </a:pPr>
            <a:r>
              <a:rPr spc="-5" dirty="0"/>
              <a:t>class </a:t>
            </a:r>
            <a:r>
              <a:rPr dirty="0">
                <a:solidFill>
                  <a:srgbClr val="FFFFFF"/>
                </a:solidFill>
              </a:rPr>
              <a:t>Coordinate { </a:t>
            </a:r>
            <a:r>
              <a:rPr spc="5" dirty="0">
                <a:solidFill>
                  <a:srgbClr val="FFFFFF"/>
                </a:solidFill>
              </a:rPr>
              <a:t> </a:t>
            </a:r>
            <a:r>
              <a:rPr spc="-5" dirty="0"/>
              <a:t>double</a:t>
            </a:r>
            <a:r>
              <a:rPr spc="-15" dirty="0"/>
              <a:t> </a:t>
            </a:r>
            <a:r>
              <a:rPr dirty="0">
                <a:solidFill>
                  <a:srgbClr val="FFFFFF"/>
                </a:solidFill>
              </a:rPr>
              <a:t>x;</a:t>
            </a:r>
            <a:r>
              <a:rPr spc="-10" dirty="0">
                <a:solidFill>
                  <a:srgbClr val="FFFFFF"/>
                </a:solidFill>
              </a:rPr>
              <a:t> </a:t>
            </a:r>
            <a:r>
              <a:rPr spc="-5" dirty="0"/>
              <a:t>double</a:t>
            </a:r>
            <a:r>
              <a:rPr spc="-10" dirty="0"/>
              <a:t> </a:t>
            </a:r>
            <a:r>
              <a:rPr dirty="0">
                <a:solidFill>
                  <a:srgbClr val="FFFFFF"/>
                </a:solidFill>
              </a:rPr>
              <a:t>y;</a:t>
            </a:r>
            <a:endParaRPr dirty="0">
              <a:solidFill>
                <a:srgbClr val="FFFFFF"/>
              </a:solidFill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</a:pPr>
            <a:r>
              <a:rPr dirty="0">
                <a:solidFill>
                  <a:srgbClr val="FFFFFF"/>
                </a:solidFill>
              </a:rPr>
              <a:t>}</a:t>
            </a:r>
            <a:endParaRPr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000"/>
          </a:p>
          <a:p>
            <a:pPr marL="381000" marR="2952750" indent="-368300">
              <a:lnSpc>
                <a:spcPct val="109000"/>
              </a:lnSpc>
            </a:pPr>
            <a:r>
              <a:rPr spc="-5" dirty="0"/>
              <a:t>void </a:t>
            </a:r>
            <a:r>
              <a:rPr spc="-5" dirty="0">
                <a:solidFill>
                  <a:srgbClr val="FFFFFF"/>
                </a:solidFill>
              </a:rPr>
              <a:t>offset(Coordinate c){ </a:t>
            </a:r>
            <a:r>
              <a:rPr spc="-710"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c.x</a:t>
            </a:r>
            <a:r>
              <a:rPr spc="-15" dirty="0">
                <a:solidFill>
                  <a:srgbClr val="FFFFFF"/>
                </a:solidFill>
              </a:rPr>
              <a:t> </a:t>
            </a:r>
            <a:r>
              <a:rPr spc="-5" dirty="0">
                <a:solidFill>
                  <a:srgbClr val="FFFFFF"/>
                </a:solidFill>
              </a:rPr>
              <a:t>+=</a:t>
            </a:r>
            <a:r>
              <a:rPr spc="-20"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0.1;</a:t>
            </a:r>
            <a:r>
              <a:rPr spc="-10"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c.y</a:t>
            </a:r>
            <a:r>
              <a:rPr spc="-15" dirty="0">
                <a:solidFill>
                  <a:srgbClr val="FFFFFF"/>
                </a:solidFill>
              </a:rPr>
              <a:t> </a:t>
            </a:r>
            <a:r>
              <a:rPr spc="-5" dirty="0">
                <a:solidFill>
                  <a:srgbClr val="FFFFFF"/>
                </a:solidFill>
              </a:rPr>
              <a:t>+=</a:t>
            </a:r>
            <a:r>
              <a:rPr spc="-20"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0.1;</a:t>
            </a:r>
            <a:endParaRPr dirty="0">
              <a:solidFill>
                <a:srgbClr val="FFFFFF"/>
              </a:solidFill>
            </a:endParaRPr>
          </a:p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dirty="0">
                <a:solidFill>
                  <a:srgbClr val="FFFFFF"/>
                </a:solidFill>
              </a:rPr>
              <a:t>}</a:t>
            </a:r>
            <a:endParaRPr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850"/>
          </a:p>
          <a:p>
            <a:pPr marL="12700" marR="674370">
              <a:lnSpc>
                <a:spcPct val="112000"/>
              </a:lnSpc>
            </a:pPr>
            <a:r>
              <a:rPr spc="-5" dirty="0">
                <a:solidFill>
                  <a:srgbClr val="FFFFFF"/>
                </a:solidFill>
              </a:rPr>
              <a:t>Coordinate </a:t>
            </a:r>
            <a:r>
              <a:rPr dirty="0">
                <a:solidFill>
                  <a:srgbClr val="FFFFFF"/>
                </a:solidFill>
              </a:rPr>
              <a:t>c = </a:t>
            </a:r>
            <a:r>
              <a:rPr dirty="0"/>
              <a:t>new </a:t>
            </a:r>
            <a:r>
              <a:rPr dirty="0">
                <a:solidFill>
                  <a:srgbClr val="FFFFFF"/>
                </a:solidFill>
              </a:rPr>
              <a:t>Coordinate(0.0, 0.0); </a:t>
            </a:r>
            <a:r>
              <a:rPr spc="-710" dirty="0">
                <a:solidFill>
                  <a:srgbClr val="FFFFFF"/>
                </a:solidFill>
              </a:rPr>
              <a:t> </a:t>
            </a:r>
            <a:r>
              <a:rPr spc="-10" dirty="0">
                <a:solidFill>
                  <a:srgbClr val="2A9FBC"/>
                </a:solidFill>
              </a:rPr>
              <a:t>offset</a:t>
            </a:r>
            <a:r>
              <a:rPr spc="-10" dirty="0">
                <a:solidFill>
                  <a:srgbClr val="FFFFFF"/>
                </a:solidFill>
              </a:rPr>
              <a:t>(c);</a:t>
            </a:r>
            <a:endParaRPr spc="-1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150"/>
          </a:p>
          <a:p>
            <a:pPr marL="12700">
              <a:lnSpc>
                <a:spcPct val="100000"/>
              </a:lnSpc>
              <a:tabLst>
                <a:tab pos="5285105" algn="l"/>
              </a:tabLst>
            </a:pPr>
            <a:r>
              <a:rPr spc="-5" dirty="0">
                <a:solidFill>
                  <a:srgbClr val="FFFFFF"/>
                </a:solidFill>
              </a:rPr>
              <a:t>System.out.</a:t>
            </a:r>
            <a:r>
              <a:rPr spc="-5" dirty="0">
                <a:solidFill>
                  <a:srgbClr val="2A9FBC"/>
                </a:solidFill>
              </a:rPr>
              <a:t>println</a:t>
            </a:r>
            <a:r>
              <a:rPr spc="-5" dirty="0">
                <a:solidFill>
                  <a:srgbClr val="FFFFFF"/>
                </a:solidFill>
              </a:rPr>
              <a:t>(c.x</a:t>
            </a:r>
            <a:r>
              <a:rPr spc="15"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+</a:t>
            </a:r>
            <a:r>
              <a:rPr spc="10"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",</a:t>
            </a:r>
            <a:r>
              <a:rPr spc="15"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"</a:t>
            </a:r>
            <a:r>
              <a:rPr spc="15"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FFFF"/>
                </a:solidFill>
              </a:rPr>
              <a:t>+</a:t>
            </a:r>
            <a:r>
              <a:rPr spc="10" dirty="0">
                <a:solidFill>
                  <a:srgbClr val="FFFFFF"/>
                </a:solidFill>
              </a:rPr>
              <a:t> </a:t>
            </a:r>
            <a:r>
              <a:rPr spc="-5" dirty="0">
                <a:solidFill>
                  <a:srgbClr val="FFFFFF"/>
                </a:solidFill>
              </a:rPr>
              <a:t>c.y);	</a:t>
            </a:r>
            <a:r>
              <a:rPr dirty="0">
                <a:solidFill>
                  <a:srgbClr val="8C8C8C"/>
                </a:solidFill>
              </a:rPr>
              <a:t>//</a:t>
            </a:r>
            <a:r>
              <a:rPr spc="-40" dirty="0">
                <a:solidFill>
                  <a:srgbClr val="8C8C8C"/>
                </a:solidFill>
              </a:rPr>
              <a:t> </a:t>
            </a:r>
            <a:r>
              <a:rPr dirty="0">
                <a:solidFill>
                  <a:srgbClr val="8C8C8C"/>
                </a:solidFill>
              </a:rPr>
              <a:t>0.1,</a:t>
            </a:r>
            <a:r>
              <a:rPr spc="-35" dirty="0">
                <a:solidFill>
                  <a:srgbClr val="8C8C8C"/>
                </a:solidFill>
              </a:rPr>
              <a:t> </a:t>
            </a:r>
            <a:r>
              <a:rPr dirty="0">
                <a:solidFill>
                  <a:srgbClr val="8C8C8C"/>
                </a:solidFill>
              </a:rPr>
              <a:t>0.1</a:t>
            </a:r>
            <a:endParaRPr dirty="0">
              <a:solidFill>
                <a:srgbClr val="8C8C8C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125028" y="4037076"/>
            <a:ext cx="5599430" cy="3939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20040">
              <a:lnSpc>
                <a:spcPct val="109000"/>
              </a:lnSpc>
              <a:spcBef>
                <a:spcPts val="100"/>
              </a:spcBef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References are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passed to a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method </a:t>
            </a:r>
            <a:r>
              <a:rPr sz="2600" spc="-7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by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value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000">
              <a:latin typeface="Arial MT"/>
              <a:cs typeface="Arial MT"/>
            </a:endParaRPr>
          </a:p>
          <a:p>
            <a:pPr marL="12700" marR="136525">
              <a:lnSpc>
                <a:spcPct val="109000"/>
              </a:lnSpc>
            </a:pP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A</a:t>
            </a:r>
            <a:r>
              <a:rPr sz="2600" spc="-15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copy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of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the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 memory location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of that </a:t>
            </a:r>
            <a:r>
              <a:rPr sz="2600" spc="-7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reference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is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passed to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the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method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050">
              <a:latin typeface="Arial MT"/>
              <a:cs typeface="Arial MT"/>
            </a:endParaRPr>
          </a:p>
          <a:p>
            <a:pPr marL="12700" marR="5080">
              <a:lnSpc>
                <a:spcPct val="109000"/>
              </a:lnSpc>
            </a:pP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Changes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to the state of the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parameter </a:t>
            </a:r>
            <a:r>
              <a:rPr sz="2600" spc="-71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are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persisted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because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we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are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acting 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on the</a:t>
            </a:r>
            <a:r>
              <a:rPr sz="2600" spc="5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same</a:t>
            </a:r>
            <a:r>
              <a:rPr sz="2600" dirty="0">
                <a:solidFill>
                  <a:srgbClr val="303030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303030"/>
                </a:solidFill>
                <a:latin typeface="Arial MT"/>
                <a:cs typeface="Arial MT"/>
              </a:rPr>
              <a:t>object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95472" y="754380"/>
            <a:ext cx="589788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30" dirty="0">
                <a:solidFill>
                  <a:srgbClr val="404040"/>
                </a:solidFill>
              </a:rPr>
              <a:t>P</a:t>
            </a:r>
            <a:r>
              <a:rPr spc="-245" dirty="0">
                <a:solidFill>
                  <a:srgbClr val="404040"/>
                </a:solidFill>
              </a:rPr>
              <a:t>a</a:t>
            </a:r>
            <a:r>
              <a:rPr spc="-254" dirty="0">
                <a:solidFill>
                  <a:srgbClr val="404040"/>
                </a:solidFill>
              </a:rPr>
              <a:t>s</a:t>
            </a:r>
            <a:r>
              <a:rPr spc="-250" dirty="0">
                <a:solidFill>
                  <a:srgbClr val="404040"/>
                </a:solidFill>
              </a:rPr>
              <a:t>s</a:t>
            </a:r>
            <a:r>
              <a:rPr spc="-130" dirty="0">
                <a:solidFill>
                  <a:srgbClr val="404040"/>
                </a:solidFill>
              </a:rPr>
              <a:t> </a:t>
            </a:r>
            <a:r>
              <a:rPr spc="220" dirty="0">
                <a:solidFill>
                  <a:srgbClr val="404040"/>
                </a:solidFill>
              </a:rPr>
              <a:t>b</a:t>
            </a:r>
            <a:r>
              <a:rPr spc="-20" dirty="0">
                <a:solidFill>
                  <a:srgbClr val="404040"/>
                </a:solidFill>
              </a:rPr>
              <a:t>y</a:t>
            </a:r>
            <a:r>
              <a:rPr spc="-125" dirty="0">
                <a:solidFill>
                  <a:srgbClr val="404040"/>
                </a:solidFill>
              </a:rPr>
              <a:t> </a:t>
            </a:r>
            <a:r>
              <a:rPr spc="-525" dirty="0">
                <a:solidFill>
                  <a:srgbClr val="404040"/>
                </a:solidFill>
              </a:rPr>
              <a:t>R</a:t>
            </a:r>
            <a:r>
              <a:rPr spc="20" dirty="0">
                <a:solidFill>
                  <a:srgbClr val="404040"/>
                </a:solidFill>
              </a:rPr>
              <a:t>e</a:t>
            </a:r>
            <a:r>
              <a:rPr spc="250" dirty="0">
                <a:solidFill>
                  <a:srgbClr val="404040"/>
                </a:solidFill>
              </a:rPr>
              <a:t>f</a:t>
            </a:r>
            <a:r>
              <a:rPr spc="20" dirty="0">
                <a:solidFill>
                  <a:srgbClr val="404040"/>
                </a:solidFill>
              </a:rPr>
              <a:t>e</a:t>
            </a:r>
            <a:r>
              <a:rPr spc="80" dirty="0">
                <a:solidFill>
                  <a:srgbClr val="404040"/>
                </a:solidFill>
              </a:rPr>
              <a:t>r</a:t>
            </a:r>
            <a:r>
              <a:rPr spc="20" dirty="0">
                <a:solidFill>
                  <a:srgbClr val="404040"/>
                </a:solidFill>
              </a:rPr>
              <a:t>e</a:t>
            </a:r>
            <a:r>
              <a:rPr spc="110" dirty="0">
                <a:solidFill>
                  <a:srgbClr val="404040"/>
                </a:solidFill>
              </a:rPr>
              <a:t>n</a:t>
            </a:r>
            <a:r>
              <a:rPr spc="235" dirty="0">
                <a:solidFill>
                  <a:srgbClr val="404040"/>
                </a:solidFill>
              </a:rPr>
              <a:t>c</a:t>
            </a:r>
            <a:r>
              <a:rPr spc="20" dirty="0">
                <a:solidFill>
                  <a:srgbClr val="404040"/>
                </a:solidFill>
              </a:rPr>
              <a:t>e</a:t>
            </a:r>
            <a:endParaRPr spc="20" dirty="0">
              <a:solidFill>
                <a:srgbClr val="404040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444287" y="4029075"/>
            <a:ext cx="4086225" cy="2228850"/>
          </a:xfrm>
          <a:prstGeom prst="rect">
            <a:avLst/>
          </a:prstGeom>
          <a:solidFill>
            <a:srgbClr val="2A9FBC"/>
          </a:solidFill>
          <a:ln w="12700">
            <a:solidFill>
              <a:srgbClr val="1C7489"/>
            </a:solidFill>
          </a:ln>
        </p:spPr>
        <p:txBody>
          <a:bodyPr vert="horz" wrap="square" lIns="0" tIns="127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"/>
              </a:spcBef>
            </a:pPr>
            <a:endParaRPr sz="3300">
              <a:latin typeface="Times New Roman" panose="02020603050405020304"/>
              <a:cs typeface="Times New Roman" panose="02020603050405020304"/>
            </a:endParaRPr>
          </a:p>
          <a:p>
            <a:pPr marL="91440">
              <a:lnSpc>
                <a:spcPts val="3230"/>
              </a:lnSpc>
            </a:pPr>
            <a:r>
              <a:rPr sz="2700" b="1" spc="-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Altitude:</a:t>
            </a:r>
            <a:r>
              <a:rPr sz="2700" b="1" spc="-8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700" b="1" spc="27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300</a:t>
            </a:r>
            <a:endParaRPr sz="2700">
              <a:latin typeface="Arial" panose="020B0604020202020204"/>
              <a:cs typeface="Arial" panose="020B0604020202020204"/>
            </a:endParaRPr>
          </a:p>
          <a:p>
            <a:pPr marL="91440" marR="1539875">
              <a:lnSpc>
                <a:spcPts val="3290"/>
              </a:lnSpc>
              <a:spcBef>
                <a:spcPts val="55"/>
              </a:spcBef>
            </a:pPr>
            <a:r>
              <a:rPr sz="2700" b="1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Speed </a:t>
            </a:r>
            <a:r>
              <a:rPr sz="2700" b="1" spc="8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870 </a:t>
            </a:r>
            <a:r>
              <a:rPr sz="2700" b="1" spc="9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700" b="1" spc="-4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Callsign</a:t>
            </a:r>
            <a:r>
              <a:rPr sz="2700" b="1" spc="-12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700" b="1" spc="-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AU246</a:t>
            </a:r>
            <a:endParaRPr sz="270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636837" y="4137025"/>
            <a:ext cx="2012950" cy="2012950"/>
            <a:chOff x="2636837" y="4137025"/>
            <a:chExt cx="2012950" cy="2012950"/>
          </a:xfrm>
        </p:grpSpPr>
        <p:sp>
          <p:nvSpPr>
            <p:cNvPr id="5" name="object 5"/>
            <p:cNvSpPr/>
            <p:nvPr/>
          </p:nvSpPr>
          <p:spPr>
            <a:xfrm>
              <a:off x="2643187" y="4143375"/>
              <a:ext cx="2000250" cy="2000250"/>
            </a:xfrm>
            <a:custGeom>
              <a:avLst/>
              <a:gdLst/>
              <a:ahLst/>
              <a:cxnLst/>
              <a:rect l="l" t="t" r="r" b="b"/>
              <a:pathLst>
                <a:path w="2000250" h="2000250">
                  <a:moveTo>
                    <a:pt x="1000125" y="0"/>
                  </a:moveTo>
                  <a:lnTo>
                    <a:pt x="951668" y="1153"/>
                  </a:lnTo>
                  <a:lnTo>
                    <a:pt x="903806" y="4578"/>
                  </a:lnTo>
                  <a:lnTo>
                    <a:pt x="856592" y="10222"/>
                  </a:lnTo>
                  <a:lnTo>
                    <a:pt x="810078" y="18033"/>
                  </a:lnTo>
                  <a:lnTo>
                    <a:pt x="764316" y="27959"/>
                  </a:lnTo>
                  <a:lnTo>
                    <a:pt x="719359" y="39947"/>
                  </a:lnTo>
                  <a:lnTo>
                    <a:pt x="675259" y="53944"/>
                  </a:lnTo>
                  <a:lnTo>
                    <a:pt x="632069" y="69899"/>
                  </a:lnTo>
                  <a:lnTo>
                    <a:pt x="589840" y="87759"/>
                  </a:lnTo>
                  <a:lnTo>
                    <a:pt x="548626" y="107472"/>
                  </a:lnTo>
                  <a:lnTo>
                    <a:pt x="508479" y="128984"/>
                  </a:lnTo>
                  <a:lnTo>
                    <a:pt x="469450" y="152244"/>
                  </a:lnTo>
                  <a:lnTo>
                    <a:pt x="431594" y="177200"/>
                  </a:lnTo>
                  <a:lnTo>
                    <a:pt x="394961" y="203799"/>
                  </a:lnTo>
                  <a:lnTo>
                    <a:pt x="359604" y="231988"/>
                  </a:lnTo>
                  <a:lnTo>
                    <a:pt x="325576" y="261716"/>
                  </a:lnTo>
                  <a:lnTo>
                    <a:pt x="292929" y="292929"/>
                  </a:lnTo>
                  <a:lnTo>
                    <a:pt x="261716" y="325576"/>
                  </a:lnTo>
                  <a:lnTo>
                    <a:pt x="231988" y="359604"/>
                  </a:lnTo>
                  <a:lnTo>
                    <a:pt x="203799" y="394961"/>
                  </a:lnTo>
                  <a:lnTo>
                    <a:pt x="177200" y="431594"/>
                  </a:lnTo>
                  <a:lnTo>
                    <a:pt x="152244" y="469450"/>
                  </a:lnTo>
                  <a:lnTo>
                    <a:pt x="128984" y="508479"/>
                  </a:lnTo>
                  <a:lnTo>
                    <a:pt x="107472" y="548626"/>
                  </a:lnTo>
                  <a:lnTo>
                    <a:pt x="87759" y="589840"/>
                  </a:lnTo>
                  <a:lnTo>
                    <a:pt x="69899" y="632069"/>
                  </a:lnTo>
                  <a:lnTo>
                    <a:pt x="53944" y="675259"/>
                  </a:lnTo>
                  <a:lnTo>
                    <a:pt x="39947" y="719359"/>
                  </a:lnTo>
                  <a:lnTo>
                    <a:pt x="27959" y="764316"/>
                  </a:lnTo>
                  <a:lnTo>
                    <a:pt x="18033" y="810078"/>
                  </a:lnTo>
                  <a:lnTo>
                    <a:pt x="10222" y="856592"/>
                  </a:lnTo>
                  <a:lnTo>
                    <a:pt x="4578" y="903806"/>
                  </a:lnTo>
                  <a:lnTo>
                    <a:pt x="1153" y="951668"/>
                  </a:lnTo>
                  <a:lnTo>
                    <a:pt x="0" y="1000125"/>
                  </a:lnTo>
                  <a:lnTo>
                    <a:pt x="1153" y="1048581"/>
                  </a:lnTo>
                  <a:lnTo>
                    <a:pt x="4578" y="1096443"/>
                  </a:lnTo>
                  <a:lnTo>
                    <a:pt x="10222" y="1143657"/>
                  </a:lnTo>
                  <a:lnTo>
                    <a:pt x="18033" y="1190171"/>
                  </a:lnTo>
                  <a:lnTo>
                    <a:pt x="27959" y="1235933"/>
                  </a:lnTo>
                  <a:lnTo>
                    <a:pt x="39947" y="1280890"/>
                  </a:lnTo>
                  <a:lnTo>
                    <a:pt x="53944" y="1324990"/>
                  </a:lnTo>
                  <a:lnTo>
                    <a:pt x="69899" y="1368180"/>
                  </a:lnTo>
                  <a:lnTo>
                    <a:pt x="87759" y="1410409"/>
                  </a:lnTo>
                  <a:lnTo>
                    <a:pt x="107472" y="1451623"/>
                  </a:lnTo>
                  <a:lnTo>
                    <a:pt x="128984" y="1491770"/>
                  </a:lnTo>
                  <a:lnTo>
                    <a:pt x="152244" y="1530799"/>
                  </a:lnTo>
                  <a:lnTo>
                    <a:pt x="177200" y="1568655"/>
                  </a:lnTo>
                  <a:lnTo>
                    <a:pt x="203799" y="1605288"/>
                  </a:lnTo>
                  <a:lnTo>
                    <a:pt x="231988" y="1640645"/>
                  </a:lnTo>
                  <a:lnTo>
                    <a:pt x="261716" y="1674673"/>
                  </a:lnTo>
                  <a:lnTo>
                    <a:pt x="292929" y="1707320"/>
                  </a:lnTo>
                  <a:lnTo>
                    <a:pt x="325576" y="1738533"/>
                  </a:lnTo>
                  <a:lnTo>
                    <a:pt x="359604" y="1768261"/>
                  </a:lnTo>
                  <a:lnTo>
                    <a:pt x="394961" y="1796450"/>
                  </a:lnTo>
                  <a:lnTo>
                    <a:pt x="431594" y="1823049"/>
                  </a:lnTo>
                  <a:lnTo>
                    <a:pt x="469450" y="1848005"/>
                  </a:lnTo>
                  <a:lnTo>
                    <a:pt x="508479" y="1871265"/>
                  </a:lnTo>
                  <a:lnTo>
                    <a:pt x="548626" y="1892777"/>
                  </a:lnTo>
                  <a:lnTo>
                    <a:pt x="589840" y="1912490"/>
                  </a:lnTo>
                  <a:lnTo>
                    <a:pt x="632069" y="1930350"/>
                  </a:lnTo>
                  <a:lnTo>
                    <a:pt x="675259" y="1946305"/>
                  </a:lnTo>
                  <a:lnTo>
                    <a:pt x="719359" y="1960302"/>
                  </a:lnTo>
                  <a:lnTo>
                    <a:pt x="764316" y="1972290"/>
                  </a:lnTo>
                  <a:lnTo>
                    <a:pt x="810078" y="1982216"/>
                  </a:lnTo>
                  <a:lnTo>
                    <a:pt x="856592" y="1990027"/>
                  </a:lnTo>
                  <a:lnTo>
                    <a:pt x="903806" y="1995671"/>
                  </a:lnTo>
                  <a:lnTo>
                    <a:pt x="951668" y="1999096"/>
                  </a:lnTo>
                  <a:lnTo>
                    <a:pt x="1000125" y="2000250"/>
                  </a:lnTo>
                  <a:lnTo>
                    <a:pt x="1048582" y="1999096"/>
                  </a:lnTo>
                  <a:lnTo>
                    <a:pt x="1096443" y="1995671"/>
                  </a:lnTo>
                  <a:lnTo>
                    <a:pt x="1143658" y="1990027"/>
                  </a:lnTo>
                  <a:lnTo>
                    <a:pt x="1190172" y="1982216"/>
                  </a:lnTo>
                  <a:lnTo>
                    <a:pt x="1235934" y="1972290"/>
                  </a:lnTo>
                  <a:lnTo>
                    <a:pt x="1280891" y="1960302"/>
                  </a:lnTo>
                  <a:lnTo>
                    <a:pt x="1324991" y="1946305"/>
                  </a:lnTo>
                  <a:lnTo>
                    <a:pt x="1368181" y="1930350"/>
                  </a:lnTo>
                  <a:lnTo>
                    <a:pt x="1410409" y="1912490"/>
                  </a:lnTo>
                  <a:lnTo>
                    <a:pt x="1451623" y="1892777"/>
                  </a:lnTo>
                  <a:lnTo>
                    <a:pt x="1491771" y="1871265"/>
                  </a:lnTo>
                  <a:lnTo>
                    <a:pt x="1530799" y="1848005"/>
                  </a:lnTo>
                  <a:lnTo>
                    <a:pt x="1568656" y="1823049"/>
                  </a:lnTo>
                  <a:lnTo>
                    <a:pt x="1605289" y="1796450"/>
                  </a:lnTo>
                  <a:lnTo>
                    <a:pt x="1640645" y="1768261"/>
                  </a:lnTo>
                  <a:lnTo>
                    <a:pt x="1674673" y="1738533"/>
                  </a:lnTo>
                  <a:lnTo>
                    <a:pt x="1707320" y="1707320"/>
                  </a:lnTo>
                  <a:lnTo>
                    <a:pt x="1738533" y="1674673"/>
                  </a:lnTo>
                  <a:lnTo>
                    <a:pt x="1768261" y="1640645"/>
                  </a:lnTo>
                  <a:lnTo>
                    <a:pt x="1796450" y="1605288"/>
                  </a:lnTo>
                  <a:lnTo>
                    <a:pt x="1823049" y="1568655"/>
                  </a:lnTo>
                  <a:lnTo>
                    <a:pt x="1848005" y="1530799"/>
                  </a:lnTo>
                  <a:lnTo>
                    <a:pt x="1871265" y="1491770"/>
                  </a:lnTo>
                  <a:lnTo>
                    <a:pt x="1892778" y="1451623"/>
                  </a:lnTo>
                  <a:lnTo>
                    <a:pt x="1912490" y="1410409"/>
                  </a:lnTo>
                  <a:lnTo>
                    <a:pt x="1930350" y="1368180"/>
                  </a:lnTo>
                  <a:lnTo>
                    <a:pt x="1946305" y="1324990"/>
                  </a:lnTo>
                  <a:lnTo>
                    <a:pt x="1960302" y="1280890"/>
                  </a:lnTo>
                  <a:lnTo>
                    <a:pt x="1972290" y="1235933"/>
                  </a:lnTo>
                  <a:lnTo>
                    <a:pt x="1982216" y="1190171"/>
                  </a:lnTo>
                  <a:lnTo>
                    <a:pt x="1990027" y="1143657"/>
                  </a:lnTo>
                  <a:lnTo>
                    <a:pt x="1995671" y="1096443"/>
                  </a:lnTo>
                  <a:lnTo>
                    <a:pt x="1999096" y="1048581"/>
                  </a:lnTo>
                  <a:lnTo>
                    <a:pt x="2000250" y="1000125"/>
                  </a:lnTo>
                  <a:lnTo>
                    <a:pt x="1999096" y="951668"/>
                  </a:lnTo>
                  <a:lnTo>
                    <a:pt x="1995671" y="903806"/>
                  </a:lnTo>
                  <a:lnTo>
                    <a:pt x="1990027" y="856592"/>
                  </a:lnTo>
                  <a:lnTo>
                    <a:pt x="1982216" y="810078"/>
                  </a:lnTo>
                  <a:lnTo>
                    <a:pt x="1972290" y="764316"/>
                  </a:lnTo>
                  <a:lnTo>
                    <a:pt x="1960302" y="719359"/>
                  </a:lnTo>
                  <a:lnTo>
                    <a:pt x="1946305" y="675259"/>
                  </a:lnTo>
                  <a:lnTo>
                    <a:pt x="1930350" y="632069"/>
                  </a:lnTo>
                  <a:lnTo>
                    <a:pt x="1912490" y="589840"/>
                  </a:lnTo>
                  <a:lnTo>
                    <a:pt x="1892778" y="548626"/>
                  </a:lnTo>
                  <a:lnTo>
                    <a:pt x="1871265" y="508479"/>
                  </a:lnTo>
                  <a:lnTo>
                    <a:pt x="1848005" y="469450"/>
                  </a:lnTo>
                  <a:lnTo>
                    <a:pt x="1823049" y="431594"/>
                  </a:lnTo>
                  <a:lnTo>
                    <a:pt x="1796450" y="394961"/>
                  </a:lnTo>
                  <a:lnTo>
                    <a:pt x="1768261" y="359604"/>
                  </a:lnTo>
                  <a:lnTo>
                    <a:pt x="1738533" y="325576"/>
                  </a:lnTo>
                  <a:lnTo>
                    <a:pt x="1707320" y="292929"/>
                  </a:lnTo>
                  <a:lnTo>
                    <a:pt x="1674673" y="261716"/>
                  </a:lnTo>
                  <a:lnTo>
                    <a:pt x="1640645" y="231988"/>
                  </a:lnTo>
                  <a:lnTo>
                    <a:pt x="1605289" y="203799"/>
                  </a:lnTo>
                  <a:lnTo>
                    <a:pt x="1568656" y="177200"/>
                  </a:lnTo>
                  <a:lnTo>
                    <a:pt x="1530799" y="152244"/>
                  </a:lnTo>
                  <a:lnTo>
                    <a:pt x="1491771" y="128984"/>
                  </a:lnTo>
                  <a:lnTo>
                    <a:pt x="1451623" y="107472"/>
                  </a:lnTo>
                  <a:lnTo>
                    <a:pt x="1410409" y="87759"/>
                  </a:lnTo>
                  <a:lnTo>
                    <a:pt x="1368181" y="69899"/>
                  </a:lnTo>
                  <a:lnTo>
                    <a:pt x="1324991" y="53944"/>
                  </a:lnTo>
                  <a:lnTo>
                    <a:pt x="1280891" y="39947"/>
                  </a:lnTo>
                  <a:lnTo>
                    <a:pt x="1235934" y="27959"/>
                  </a:lnTo>
                  <a:lnTo>
                    <a:pt x="1190172" y="18033"/>
                  </a:lnTo>
                  <a:lnTo>
                    <a:pt x="1143658" y="10222"/>
                  </a:lnTo>
                  <a:lnTo>
                    <a:pt x="1096443" y="4578"/>
                  </a:lnTo>
                  <a:lnTo>
                    <a:pt x="1048582" y="1153"/>
                  </a:lnTo>
                  <a:lnTo>
                    <a:pt x="1000125" y="0"/>
                  </a:lnTo>
                  <a:close/>
                </a:path>
              </a:pathLst>
            </a:custGeom>
            <a:solidFill>
              <a:srgbClr val="A62E5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643187" y="4143375"/>
              <a:ext cx="2000250" cy="2000250"/>
            </a:xfrm>
            <a:custGeom>
              <a:avLst/>
              <a:gdLst/>
              <a:ahLst/>
              <a:cxnLst/>
              <a:rect l="l" t="t" r="r" b="b"/>
              <a:pathLst>
                <a:path w="2000250" h="2000250">
                  <a:moveTo>
                    <a:pt x="0" y="1000125"/>
                  </a:moveTo>
                  <a:lnTo>
                    <a:pt x="1153" y="951668"/>
                  </a:lnTo>
                  <a:lnTo>
                    <a:pt x="4578" y="903806"/>
                  </a:lnTo>
                  <a:lnTo>
                    <a:pt x="10222" y="856592"/>
                  </a:lnTo>
                  <a:lnTo>
                    <a:pt x="18033" y="810077"/>
                  </a:lnTo>
                  <a:lnTo>
                    <a:pt x="27959" y="764316"/>
                  </a:lnTo>
                  <a:lnTo>
                    <a:pt x="39947" y="719359"/>
                  </a:lnTo>
                  <a:lnTo>
                    <a:pt x="53944" y="675259"/>
                  </a:lnTo>
                  <a:lnTo>
                    <a:pt x="69899" y="632068"/>
                  </a:lnTo>
                  <a:lnTo>
                    <a:pt x="87759" y="589840"/>
                  </a:lnTo>
                  <a:lnTo>
                    <a:pt x="107471" y="548626"/>
                  </a:lnTo>
                  <a:lnTo>
                    <a:pt x="128984" y="508479"/>
                  </a:lnTo>
                  <a:lnTo>
                    <a:pt x="152244" y="469450"/>
                  </a:lnTo>
                  <a:lnTo>
                    <a:pt x="177200" y="431594"/>
                  </a:lnTo>
                  <a:lnTo>
                    <a:pt x="203799" y="394961"/>
                  </a:lnTo>
                  <a:lnTo>
                    <a:pt x="231988" y="359604"/>
                  </a:lnTo>
                  <a:lnTo>
                    <a:pt x="261716" y="325576"/>
                  </a:lnTo>
                  <a:lnTo>
                    <a:pt x="292929" y="292929"/>
                  </a:lnTo>
                  <a:lnTo>
                    <a:pt x="325576" y="261716"/>
                  </a:lnTo>
                  <a:lnTo>
                    <a:pt x="359604" y="231988"/>
                  </a:lnTo>
                  <a:lnTo>
                    <a:pt x="394961" y="203799"/>
                  </a:lnTo>
                  <a:lnTo>
                    <a:pt x="431594" y="177200"/>
                  </a:lnTo>
                  <a:lnTo>
                    <a:pt x="469450" y="152244"/>
                  </a:lnTo>
                  <a:lnTo>
                    <a:pt x="508479" y="128984"/>
                  </a:lnTo>
                  <a:lnTo>
                    <a:pt x="548626" y="107471"/>
                  </a:lnTo>
                  <a:lnTo>
                    <a:pt x="589840" y="87759"/>
                  </a:lnTo>
                  <a:lnTo>
                    <a:pt x="632068" y="69899"/>
                  </a:lnTo>
                  <a:lnTo>
                    <a:pt x="675259" y="53944"/>
                  </a:lnTo>
                  <a:lnTo>
                    <a:pt x="719359" y="39947"/>
                  </a:lnTo>
                  <a:lnTo>
                    <a:pt x="764316" y="27959"/>
                  </a:lnTo>
                  <a:lnTo>
                    <a:pt x="810077" y="18033"/>
                  </a:lnTo>
                  <a:lnTo>
                    <a:pt x="856592" y="10222"/>
                  </a:lnTo>
                  <a:lnTo>
                    <a:pt x="903806" y="4578"/>
                  </a:lnTo>
                  <a:lnTo>
                    <a:pt x="951668" y="1153"/>
                  </a:lnTo>
                  <a:lnTo>
                    <a:pt x="1000125" y="0"/>
                  </a:lnTo>
                  <a:lnTo>
                    <a:pt x="1048581" y="1153"/>
                  </a:lnTo>
                  <a:lnTo>
                    <a:pt x="1096443" y="4578"/>
                  </a:lnTo>
                  <a:lnTo>
                    <a:pt x="1143657" y="10222"/>
                  </a:lnTo>
                  <a:lnTo>
                    <a:pt x="1190172" y="18033"/>
                  </a:lnTo>
                  <a:lnTo>
                    <a:pt x="1235933" y="27959"/>
                  </a:lnTo>
                  <a:lnTo>
                    <a:pt x="1280890" y="39947"/>
                  </a:lnTo>
                  <a:lnTo>
                    <a:pt x="1324990" y="53944"/>
                  </a:lnTo>
                  <a:lnTo>
                    <a:pt x="1368181" y="69899"/>
                  </a:lnTo>
                  <a:lnTo>
                    <a:pt x="1410409" y="87759"/>
                  </a:lnTo>
                  <a:lnTo>
                    <a:pt x="1451623" y="107471"/>
                  </a:lnTo>
                  <a:lnTo>
                    <a:pt x="1491771" y="128984"/>
                  </a:lnTo>
                  <a:lnTo>
                    <a:pt x="1530799" y="152244"/>
                  </a:lnTo>
                  <a:lnTo>
                    <a:pt x="1568656" y="177200"/>
                  </a:lnTo>
                  <a:lnTo>
                    <a:pt x="1605288" y="203799"/>
                  </a:lnTo>
                  <a:lnTo>
                    <a:pt x="1640645" y="231988"/>
                  </a:lnTo>
                  <a:lnTo>
                    <a:pt x="1674673" y="261716"/>
                  </a:lnTo>
                  <a:lnTo>
                    <a:pt x="1707320" y="292929"/>
                  </a:lnTo>
                  <a:lnTo>
                    <a:pt x="1738533" y="325576"/>
                  </a:lnTo>
                  <a:lnTo>
                    <a:pt x="1768261" y="359604"/>
                  </a:lnTo>
                  <a:lnTo>
                    <a:pt x="1796450" y="394961"/>
                  </a:lnTo>
                  <a:lnTo>
                    <a:pt x="1823049" y="431594"/>
                  </a:lnTo>
                  <a:lnTo>
                    <a:pt x="1848005" y="469450"/>
                  </a:lnTo>
                  <a:lnTo>
                    <a:pt x="1871265" y="508479"/>
                  </a:lnTo>
                  <a:lnTo>
                    <a:pt x="1892778" y="548626"/>
                  </a:lnTo>
                  <a:lnTo>
                    <a:pt x="1912490" y="589840"/>
                  </a:lnTo>
                  <a:lnTo>
                    <a:pt x="1930350" y="632068"/>
                  </a:lnTo>
                  <a:lnTo>
                    <a:pt x="1946305" y="675259"/>
                  </a:lnTo>
                  <a:lnTo>
                    <a:pt x="1960302" y="719359"/>
                  </a:lnTo>
                  <a:lnTo>
                    <a:pt x="1972290" y="764316"/>
                  </a:lnTo>
                  <a:lnTo>
                    <a:pt x="1982216" y="810077"/>
                  </a:lnTo>
                  <a:lnTo>
                    <a:pt x="1990027" y="856592"/>
                  </a:lnTo>
                  <a:lnTo>
                    <a:pt x="1995671" y="903806"/>
                  </a:lnTo>
                  <a:lnTo>
                    <a:pt x="1999096" y="951668"/>
                  </a:lnTo>
                  <a:lnTo>
                    <a:pt x="2000250" y="1000125"/>
                  </a:lnTo>
                  <a:lnTo>
                    <a:pt x="1999096" y="1048581"/>
                  </a:lnTo>
                  <a:lnTo>
                    <a:pt x="1995671" y="1096443"/>
                  </a:lnTo>
                  <a:lnTo>
                    <a:pt x="1990027" y="1143657"/>
                  </a:lnTo>
                  <a:lnTo>
                    <a:pt x="1982216" y="1190172"/>
                  </a:lnTo>
                  <a:lnTo>
                    <a:pt x="1972290" y="1235933"/>
                  </a:lnTo>
                  <a:lnTo>
                    <a:pt x="1960302" y="1280890"/>
                  </a:lnTo>
                  <a:lnTo>
                    <a:pt x="1946305" y="1324990"/>
                  </a:lnTo>
                  <a:lnTo>
                    <a:pt x="1930350" y="1368181"/>
                  </a:lnTo>
                  <a:lnTo>
                    <a:pt x="1912490" y="1410409"/>
                  </a:lnTo>
                  <a:lnTo>
                    <a:pt x="1892778" y="1451623"/>
                  </a:lnTo>
                  <a:lnTo>
                    <a:pt x="1871265" y="1491771"/>
                  </a:lnTo>
                  <a:lnTo>
                    <a:pt x="1848005" y="1530799"/>
                  </a:lnTo>
                  <a:lnTo>
                    <a:pt x="1823049" y="1568656"/>
                  </a:lnTo>
                  <a:lnTo>
                    <a:pt x="1796450" y="1605288"/>
                  </a:lnTo>
                  <a:lnTo>
                    <a:pt x="1768261" y="1640645"/>
                  </a:lnTo>
                  <a:lnTo>
                    <a:pt x="1738533" y="1674673"/>
                  </a:lnTo>
                  <a:lnTo>
                    <a:pt x="1707320" y="1707320"/>
                  </a:lnTo>
                  <a:lnTo>
                    <a:pt x="1674673" y="1738533"/>
                  </a:lnTo>
                  <a:lnTo>
                    <a:pt x="1640645" y="1768261"/>
                  </a:lnTo>
                  <a:lnTo>
                    <a:pt x="1605288" y="1796450"/>
                  </a:lnTo>
                  <a:lnTo>
                    <a:pt x="1568656" y="1823049"/>
                  </a:lnTo>
                  <a:lnTo>
                    <a:pt x="1530799" y="1848005"/>
                  </a:lnTo>
                  <a:lnTo>
                    <a:pt x="1491771" y="1871265"/>
                  </a:lnTo>
                  <a:lnTo>
                    <a:pt x="1451623" y="1892778"/>
                  </a:lnTo>
                  <a:lnTo>
                    <a:pt x="1410409" y="1912490"/>
                  </a:lnTo>
                  <a:lnTo>
                    <a:pt x="1368181" y="1930350"/>
                  </a:lnTo>
                  <a:lnTo>
                    <a:pt x="1324990" y="1946305"/>
                  </a:lnTo>
                  <a:lnTo>
                    <a:pt x="1280890" y="1960302"/>
                  </a:lnTo>
                  <a:lnTo>
                    <a:pt x="1235933" y="1972290"/>
                  </a:lnTo>
                  <a:lnTo>
                    <a:pt x="1190172" y="1982216"/>
                  </a:lnTo>
                  <a:lnTo>
                    <a:pt x="1143657" y="1990027"/>
                  </a:lnTo>
                  <a:lnTo>
                    <a:pt x="1096443" y="1995671"/>
                  </a:lnTo>
                  <a:lnTo>
                    <a:pt x="1048581" y="1999096"/>
                  </a:lnTo>
                  <a:lnTo>
                    <a:pt x="1000125" y="2000250"/>
                  </a:lnTo>
                  <a:lnTo>
                    <a:pt x="951668" y="1999096"/>
                  </a:lnTo>
                  <a:lnTo>
                    <a:pt x="903806" y="1995671"/>
                  </a:lnTo>
                  <a:lnTo>
                    <a:pt x="856592" y="1990027"/>
                  </a:lnTo>
                  <a:lnTo>
                    <a:pt x="810077" y="1982216"/>
                  </a:lnTo>
                  <a:lnTo>
                    <a:pt x="764316" y="1972290"/>
                  </a:lnTo>
                  <a:lnTo>
                    <a:pt x="719359" y="1960302"/>
                  </a:lnTo>
                  <a:lnTo>
                    <a:pt x="675259" y="1946305"/>
                  </a:lnTo>
                  <a:lnTo>
                    <a:pt x="632068" y="1930350"/>
                  </a:lnTo>
                  <a:lnTo>
                    <a:pt x="589840" y="1912490"/>
                  </a:lnTo>
                  <a:lnTo>
                    <a:pt x="548626" y="1892778"/>
                  </a:lnTo>
                  <a:lnTo>
                    <a:pt x="508479" y="1871265"/>
                  </a:lnTo>
                  <a:lnTo>
                    <a:pt x="469450" y="1848005"/>
                  </a:lnTo>
                  <a:lnTo>
                    <a:pt x="431594" y="1823049"/>
                  </a:lnTo>
                  <a:lnTo>
                    <a:pt x="394961" y="1796450"/>
                  </a:lnTo>
                  <a:lnTo>
                    <a:pt x="359604" y="1768261"/>
                  </a:lnTo>
                  <a:lnTo>
                    <a:pt x="325576" y="1738533"/>
                  </a:lnTo>
                  <a:lnTo>
                    <a:pt x="292929" y="1707320"/>
                  </a:lnTo>
                  <a:lnTo>
                    <a:pt x="261716" y="1674673"/>
                  </a:lnTo>
                  <a:lnTo>
                    <a:pt x="231988" y="1640645"/>
                  </a:lnTo>
                  <a:lnTo>
                    <a:pt x="203799" y="1605288"/>
                  </a:lnTo>
                  <a:lnTo>
                    <a:pt x="177200" y="1568656"/>
                  </a:lnTo>
                  <a:lnTo>
                    <a:pt x="152244" y="1530799"/>
                  </a:lnTo>
                  <a:lnTo>
                    <a:pt x="128984" y="1491771"/>
                  </a:lnTo>
                  <a:lnTo>
                    <a:pt x="107471" y="1451623"/>
                  </a:lnTo>
                  <a:lnTo>
                    <a:pt x="87759" y="1410409"/>
                  </a:lnTo>
                  <a:lnTo>
                    <a:pt x="69899" y="1368181"/>
                  </a:lnTo>
                  <a:lnTo>
                    <a:pt x="53944" y="1324990"/>
                  </a:lnTo>
                  <a:lnTo>
                    <a:pt x="39947" y="1280890"/>
                  </a:lnTo>
                  <a:lnTo>
                    <a:pt x="27959" y="1235933"/>
                  </a:lnTo>
                  <a:lnTo>
                    <a:pt x="18033" y="1190172"/>
                  </a:lnTo>
                  <a:lnTo>
                    <a:pt x="10222" y="1143657"/>
                  </a:lnTo>
                  <a:lnTo>
                    <a:pt x="4578" y="1096443"/>
                  </a:lnTo>
                  <a:lnTo>
                    <a:pt x="1153" y="1048581"/>
                  </a:lnTo>
                  <a:lnTo>
                    <a:pt x="0" y="1000125"/>
                  </a:lnTo>
                  <a:close/>
                </a:path>
              </a:pathLst>
            </a:custGeom>
            <a:ln w="12700">
              <a:solidFill>
                <a:srgbClr val="791F4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3040856" y="4911344"/>
            <a:ext cx="120523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b="1" spc="-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2700" b="1" spc="-5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2700" b="1" spc="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rc</a:t>
            </a:r>
            <a:r>
              <a:rPr sz="2700" b="1" spc="-2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2700" b="1" spc="-3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2700" b="1" spc="4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f</a:t>
            </a:r>
            <a:r>
              <a:rPr sz="2700" b="1" spc="17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t</a:t>
            </a:r>
            <a:endParaRPr sz="270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579687" y="5105401"/>
            <a:ext cx="8864600" cy="4331970"/>
            <a:chOff x="2579687" y="5105401"/>
            <a:chExt cx="8864600" cy="4331970"/>
          </a:xfrm>
        </p:grpSpPr>
        <p:sp>
          <p:nvSpPr>
            <p:cNvPr id="9" name="object 9"/>
            <p:cNvSpPr/>
            <p:nvPr/>
          </p:nvSpPr>
          <p:spPr>
            <a:xfrm>
              <a:off x="4643437" y="5105401"/>
              <a:ext cx="6800850" cy="76200"/>
            </a:xfrm>
            <a:custGeom>
              <a:avLst/>
              <a:gdLst/>
              <a:ahLst/>
              <a:cxnLst/>
              <a:rect l="l" t="t" r="r" b="b"/>
              <a:pathLst>
                <a:path w="6800850" h="76200">
                  <a:moveTo>
                    <a:pt x="25400" y="34923"/>
                  </a:moveTo>
                  <a:lnTo>
                    <a:pt x="0" y="34923"/>
                  </a:lnTo>
                  <a:lnTo>
                    <a:pt x="0" y="41273"/>
                  </a:lnTo>
                  <a:lnTo>
                    <a:pt x="25400" y="41273"/>
                  </a:lnTo>
                  <a:lnTo>
                    <a:pt x="25400" y="34923"/>
                  </a:lnTo>
                  <a:close/>
                </a:path>
                <a:path w="6800850" h="76200">
                  <a:moveTo>
                    <a:pt x="69850" y="34923"/>
                  </a:moveTo>
                  <a:lnTo>
                    <a:pt x="44450" y="34923"/>
                  </a:lnTo>
                  <a:lnTo>
                    <a:pt x="44450" y="41273"/>
                  </a:lnTo>
                  <a:lnTo>
                    <a:pt x="69850" y="41273"/>
                  </a:lnTo>
                  <a:lnTo>
                    <a:pt x="69850" y="34923"/>
                  </a:lnTo>
                  <a:close/>
                </a:path>
                <a:path w="6800850" h="76200">
                  <a:moveTo>
                    <a:pt x="114300" y="34923"/>
                  </a:moveTo>
                  <a:lnTo>
                    <a:pt x="88900" y="34923"/>
                  </a:lnTo>
                  <a:lnTo>
                    <a:pt x="88900" y="41273"/>
                  </a:lnTo>
                  <a:lnTo>
                    <a:pt x="114300" y="41273"/>
                  </a:lnTo>
                  <a:lnTo>
                    <a:pt x="114300" y="34923"/>
                  </a:lnTo>
                  <a:close/>
                </a:path>
                <a:path w="6800850" h="76200">
                  <a:moveTo>
                    <a:pt x="158750" y="34923"/>
                  </a:moveTo>
                  <a:lnTo>
                    <a:pt x="133350" y="34923"/>
                  </a:lnTo>
                  <a:lnTo>
                    <a:pt x="133350" y="41273"/>
                  </a:lnTo>
                  <a:lnTo>
                    <a:pt x="158750" y="41273"/>
                  </a:lnTo>
                  <a:lnTo>
                    <a:pt x="158750" y="34923"/>
                  </a:lnTo>
                  <a:close/>
                </a:path>
                <a:path w="6800850" h="76200">
                  <a:moveTo>
                    <a:pt x="203200" y="34923"/>
                  </a:moveTo>
                  <a:lnTo>
                    <a:pt x="177800" y="34923"/>
                  </a:lnTo>
                  <a:lnTo>
                    <a:pt x="177800" y="41273"/>
                  </a:lnTo>
                  <a:lnTo>
                    <a:pt x="203200" y="41273"/>
                  </a:lnTo>
                  <a:lnTo>
                    <a:pt x="203200" y="34923"/>
                  </a:lnTo>
                  <a:close/>
                </a:path>
                <a:path w="6800850" h="76200">
                  <a:moveTo>
                    <a:pt x="247650" y="34923"/>
                  </a:moveTo>
                  <a:lnTo>
                    <a:pt x="222250" y="34923"/>
                  </a:lnTo>
                  <a:lnTo>
                    <a:pt x="222250" y="41273"/>
                  </a:lnTo>
                  <a:lnTo>
                    <a:pt x="247650" y="41273"/>
                  </a:lnTo>
                  <a:lnTo>
                    <a:pt x="247650" y="34923"/>
                  </a:lnTo>
                  <a:close/>
                </a:path>
                <a:path w="6800850" h="76200">
                  <a:moveTo>
                    <a:pt x="292100" y="34923"/>
                  </a:moveTo>
                  <a:lnTo>
                    <a:pt x="266700" y="34923"/>
                  </a:lnTo>
                  <a:lnTo>
                    <a:pt x="266700" y="41273"/>
                  </a:lnTo>
                  <a:lnTo>
                    <a:pt x="292100" y="41273"/>
                  </a:lnTo>
                  <a:lnTo>
                    <a:pt x="292100" y="34923"/>
                  </a:lnTo>
                  <a:close/>
                </a:path>
                <a:path w="6800850" h="76200">
                  <a:moveTo>
                    <a:pt x="336550" y="34923"/>
                  </a:moveTo>
                  <a:lnTo>
                    <a:pt x="311150" y="34923"/>
                  </a:lnTo>
                  <a:lnTo>
                    <a:pt x="311150" y="41273"/>
                  </a:lnTo>
                  <a:lnTo>
                    <a:pt x="336550" y="41273"/>
                  </a:lnTo>
                  <a:lnTo>
                    <a:pt x="336550" y="34923"/>
                  </a:lnTo>
                  <a:close/>
                </a:path>
                <a:path w="6800850" h="76200">
                  <a:moveTo>
                    <a:pt x="381000" y="34923"/>
                  </a:moveTo>
                  <a:lnTo>
                    <a:pt x="355600" y="34923"/>
                  </a:lnTo>
                  <a:lnTo>
                    <a:pt x="355600" y="41273"/>
                  </a:lnTo>
                  <a:lnTo>
                    <a:pt x="381000" y="41273"/>
                  </a:lnTo>
                  <a:lnTo>
                    <a:pt x="381000" y="34923"/>
                  </a:lnTo>
                  <a:close/>
                </a:path>
                <a:path w="6800850" h="76200">
                  <a:moveTo>
                    <a:pt x="425450" y="34923"/>
                  </a:moveTo>
                  <a:lnTo>
                    <a:pt x="400050" y="34923"/>
                  </a:lnTo>
                  <a:lnTo>
                    <a:pt x="400050" y="41273"/>
                  </a:lnTo>
                  <a:lnTo>
                    <a:pt x="425450" y="41273"/>
                  </a:lnTo>
                  <a:lnTo>
                    <a:pt x="425450" y="34923"/>
                  </a:lnTo>
                  <a:close/>
                </a:path>
                <a:path w="6800850" h="76200">
                  <a:moveTo>
                    <a:pt x="469900" y="34923"/>
                  </a:moveTo>
                  <a:lnTo>
                    <a:pt x="444500" y="34923"/>
                  </a:lnTo>
                  <a:lnTo>
                    <a:pt x="444500" y="41273"/>
                  </a:lnTo>
                  <a:lnTo>
                    <a:pt x="469900" y="41273"/>
                  </a:lnTo>
                  <a:lnTo>
                    <a:pt x="469900" y="34923"/>
                  </a:lnTo>
                  <a:close/>
                </a:path>
                <a:path w="6800850" h="76200">
                  <a:moveTo>
                    <a:pt x="514350" y="34923"/>
                  </a:moveTo>
                  <a:lnTo>
                    <a:pt x="488950" y="34923"/>
                  </a:lnTo>
                  <a:lnTo>
                    <a:pt x="488950" y="41273"/>
                  </a:lnTo>
                  <a:lnTo>
                    <a:pt x="514350" y="41273"/>
                  </a:lnTo>
                  <a:lnTo>
                    <a:pt x="514350" y="34923"/>
                  </a:lnTo>
                  <a:close/>
                </a:path>
                <a:path w="6800850" h="76200">
                  <a:moveTo>
                    <a:pt x="558800" y="34923"/>
                  </a:moveTo>
                  <a:lnTo>
                    <a:pt x="533400" y="34923"/>
                  </a:lnTo>
                  <a:lnTo>
                    <a:pt x="533400" y="41273"/>
                  </a:lnTo>
                  <a:lnTo>
                    <a:pt x="558800" y="41273"/>
                  </a:lnTo>
                  <a:lnTo>
                    <a:pt x="558800" y="34923"/>
                  </a:lnTo>
                  <a:close/>
                </a:path>
                <a:path w="6800850" h="76200">
                  <a:moveTo>
                    <a:pt x="603250" y="34923"/>
                  </a:moveTo>
                  <a:lnTo>
                    <a:pt x="577850" y="34923"/>
                  </a:lnTo>
                  <a:lnTo>
                    <a:pt x="577850" y="41273"/>
                  </a:lnTo>
                  <a:lnTo>
                    <a:pt x="603250" y="41273"/>
                  </a:lnTo>
                  <a:lnTo>
                    <a:pt x="603250" y="34923"/>
                  </a:lnTo>
                  <a:close/>
                </a:path>
                <a:path w="6800850" h="76200">
                  <a:moveTo>
                    <a:pt x="647700" y="34923"/>
                  </a:moveTo>
                  <a:lnTo>
                    <a:pt x="622300" y="34923"/>
                  </a:lnTo>
                  <a:lnTo>
                    <a:pt x="622300" y="41273"/>
                  </a:lnTo>
                  <a:lnTo>
                    <a:pt x="647700" y="41273"/>
                  </a:lnTo>
                  <a:lnTo>
                    <a:pt x="647700" y="34923"/>
                  </a:lnTo>
                  <a:close/>
                </a:path>
                <a:path w="6800850" h="76200">
                  <a:moveTo>
                    <a:pt x="692150" y="34923"/>
                  </a:moveTo>
                  <a:lnTo>
                    <a:pt x="666750" y="34923"/>
                  </a:lnTo>
                  <a:lnTo>
                    <a:pt x="666750" y="41273"/>
                  </a:lnTo>
                  <a:lnTo>
                    <a:pt x="692150" y="41273"/>
                  </a:lnTo>
                  <a:lnTo>
                    <a:pt x="692150" y="34923"/>
                  </a:lnTo>
                  <a:close/>
                </a:path>
                <a:path w="6800850" h="76200">
                  <a:moveTo>
                    <a:pt x="736600" y="34923"/>
                  </a:moveTo>
                  <a:lnTo>
                    <a:pt x="711200" y="34923"/>
                  </a:lnTo>
                  <a:lnTo>
                    <a:pt x="711200" y="41273"/>
                  </a:lnTo>
                  <a:lnTo>
                    <a:pt x="736600" y="41273"/>
                  </a:lnTo>
                  <a:lnTo>
                    <a:pt x="736600" y="34923"/>
                  </a:lnTo>
                  <a:close/>
                </a:path>
                <a:path w="6800850" h="76200">
                  <a:moveTo>
                    <a:pt x="781050" y="34923"/>
                  </a:moveTo>
                  <a:lnTo>
                    <a:pt x="755650" y="34923"/>
                  </a:lnTo>
                  <a:lnTo>
                    <a:pt x="755650" y="41273"/>
                  </a:lnTo>
                  <a:lnTo>
                    <a:pt x="781050" y="41273"/>
                  </a:lnTo>
                  <a:lnTo>
                    <a:pt x="781050" y="34923"/>
                  </a:lnTo>
                  <a:close/>
                </a:path>
                <a:path w="6800850" h="76200">
                  <a:moveTo>
                    <a:pt x="825500" y="34923"/>
                  </a:moveTo>
                  <a:lnTo>
                    <a:pt x="800100" y="34923"/>
                  </a:lnTo>
                  <a:lnTo>
                    <a:pt x="800100" y="41273"/>
                  </a:lnTo>
                  <a:lnTo>
                    <a:pt x="825500" y="41273"/>
                  </a:lnTo>
                  <a:lnTo>
                    <a:pt x="825500" y="34923"/>
                  </a:lnTo>
                  <a:close/>
                </a:path>
                <a:path w="6800850" h="76200">
                  <a:moveTo>
                    <a:pt x="869950" y="34923"/>
                  </a:moveTo>
                  <a:lnTo>
                    <a:pt x="844550" y="34923"/>
                  </a:lnTo>
                  <a:lnTo>
                    <a:pt x="844550" y="41273"/>
                  </a:lnTo>
                  <a:lnTo>
                    <a:pt x="869950" y="41273"/>
                  </a:lnTo>
                  <a:lnTo>
                    <a:pt x="869950" y="34923"/>
                  </a:lnTo>
                  <a:close/>
                </a:path>
                <a:path w="6800850" h="76200">
                  <a:moveTo>
                    <a:pt x="914400" y="34923"/>
                  </a:moveTo>
                  <a:lnTo>
                    <a:pt x="889000" y="34923"/>
                  </a:lnTo>
                  <a:lnTo>
                    <a:pt x="889000" y="41273"/>
                  </a:lnTo>
                  <a:lnTo>
                    <a:pt x="914400" y="41273"/>
                  </a:lnTo>
                  <a:lnTo>
                    <a:pt x="914400" y="34923"/>
                  </a:lnTo>
                  <a:close/>
                </a:path>
                <a:path w="6800850" h="76200">
                  <a:moveTo>
                    <a:pt x="958850" y="34923"/>
                  </a:moveTo>
                  <a:lnTo>
                    <a:pt x="933450" y="34923"/>
                  </a:lnTo>
                  <a:lnTo>
                    <a:pt x="933450" y="41273"/>
                  </a:lnTo>
                  <a:lnTo>
                    <a:pt x="958850" y="41273"/>
                  </a:lnTo>
                  <a:lnTo>
                    <a:pt x="958850" y="34923"/>
                  </a:lnTo>
                  <a:close/>
                </a:path>
                <a:path w="6800850" h="76200">
                  <a:moveTo>
                    <a:pt x="1003300" y="34923"/>
                  </a:moveTo>
                  <a:lnTo>
                    <a:pt x="977900" y="34923"/>
                  </a:lnTo>
                  <a:lnTo>
                    <a:pt x="977900" y="41273"/>
                  </a:lnTo>
                  <a:lnTo>
                    <a:pt x="1003300" y="41273"/>
                  </a:lnTo>
                  <a:lnTo>
                    <a:pt x="1003300" y="34923"/>
                  </a:lnTo>
                  <a:close/>
                </a:path>
                <a:path w="6800850" h="76200">
                  <a:moveTo>
                    <a:pt x="1047750" y="34923"/>
                  </a:moveTo>
                  <a:lnTo>
                    <a:pt x="1022350" y="34923"/>
                  </a:lnTo>
                  <a:lnTo>
                    <a:pt x="1022350" y="41273"/>
                  </a:lnTo>
                  <a:lnTo>
                    <a:pt x="1047750" y="41273"/>
                  </a:lnTo>
                  <a:lnTo>
                    <a:pt x="1047750" y="34923"/>
                  </a:lnTo>
                  <a:close/>
                </a:path>
                <a:path w="6800850" h="76200">
                  <a:moveTo>
                    <a:pt x="1092200" y="34923"/>
                  </a:moveTo>
                  <a:lnTo>
                    <a:pt x="1066800" y="34923"/>
                  </a:lnTo>
                  <a:lnTo>
                    <a:pt x="1066800" y="41273"/>
                  </a:lnTo>
                  <a:lnTo>
                    <a:pt x="1092200" y="41273"/>
                  </a:lnTo>
                  <a:lnTo>
                    <a:pt x="1092200" y="34923"/>
                  </a:lnTo>
                  <a:close/>
                </a:path>
                <a:path w="6800850" h="76200">
                  <a:moveTo>
                    <a:pt x="1136650" y="34923"/>
                  </a:moveTo>
                  <a:lnTo>
                    <a:pt x="1111250" y="34923"/>
                  </a:lnTo>
                  <a:lnTo>
                    <a:pt x="1111250" y="41273"/>
                  </a:lnTo>
                  <a:lnTo>
                    <a:pt x="1136650" y="41273"/>
                  </a:lnTo>
                  <a:lnTo>
                    <a:pt x="1136650" y="34923"/>
                  </a:lnTo>
                  <a:close/>
                </a:path>
                <a:path w="6800850" h="76200">
                  <a:moveTo>
                    <a:pt x="1181100" y="34923"/>
                  </a:moveTo>
                  <a:lnTo>
                    <a:pt x="1155700" y="34923"/>
                  </a:lnTo>
                  <a:lnTo>
                    <a:pt x="1155700" y="41273"/>
                  </a:lnTo>
                  <a:lnTo>
                    <a:pt x="1181100" y="41273"/>
                  </a:lnTo>
                  <a:lnTo>
                    <a:pt x="1181100" y="34923"/>
                  </a:lnTo>
                  <a:close/>
                </a:path>
                <a:path w="6800850" h="76200">
                  <a:moveTo>
                    <a:pt x="1225550" y="34923"/>
                  </a:moveTo>
                  <a:lnTo>
                    <a:pt x="1200150" y="34923"/>
                  </a:lnTo>
                  <a:lnTo>
                    <a:pt x="1200150" y="41273"/>
                  </a:lnTo>
                  <a:lnTo>
                    <a:pt x="1225550" y="41273"/>
                  </a:lnTo>
                  <a:lnTo>
                    <a:pt x="1225550" y="34923"/>
                  </a:lnTo>
                  <a:close/>
                </a:path>
                <a:path w="6800850" h="76200">
                  <a:moveTo>
                    <a:pt x="1270000" y="34923"/>
                  </a:moveTo>
                  <a:lnTo>
                    <a:pt x="1244600" y="34923"/>
                  </a:lnTo>
                  <a:lnTo>
                    <a:pt x="1244600" y="41273"/>
                  </a:lnTo>
                  <a:lnTo>
                    <a:pt x="1270000" y="41273"/>
                  </a:lnTo>
                  <a:lnTo>
                    <a:pt x="1270000" y="34923"/>
                  </a:lnTo>
                  <a:close/>
                </a:path>
                <a:path w="6800850" h="76200">
                  <a:moveTo>
                    <a:pt x="1314450" y="34923"/>
                  </a:moveTo>
                  <a:lnTo>
                    <a:pt x="1289050" y="34923"/>
                  </a:lnTo>
                  <a:lnTo>
                    <a:pt x="1289050" y="41273"/>
                  </a:lnTo>
                  <a:lnTo>
                    <a:pt x="1314450" y="41273"/>
                  </a:lnTo>
                  <a:lnTo>
                    <a:pt x="1314450" y="34923"/>
                  </a:lnTo>
                  <a:close/>
                </a:path>
                <a:path w="6800850" h="76200">
                  <a:moveTo>
                    <a:pt x="1358900" y="34923"/>
                  </a:moveTo>
                  <a:lnTo>
                    <a:pt x="1333500" y="34923"/>
                  </a:lnTo>
                  <a:lnTo>
                    <a:pt x="1333500" y="41273"/>
                  </a:lnTo>
                  <a:lnTo>
                    <a:pt x="1358900" y="41273"/>
                  </a:lnTo>
                  <a:lnTo>
                    <a:pt x="1358900" y="34923"/>
                  </a:lnTo>
                  <a:close/>
                </a:path>
                <a:path w="6800850" h="76200">
                  <a:moveTo>
                    <a:pt x="1403350" y="34923"/>
                  </a:moveTo>
                  <a:lnTo>
                    <a:pt x="1377950" y="34923"/>
                  </a:lnTo>
                  <a:lnTo>
                    <a:pt x="1377950" y="41273"/>
                  </a:lnTo>
                  <a:lnTo>
                    <a:pt x="1403350" y="41273"/>
                  </a:lnTo>
                  <a:lnTo>
                    <a:pt x="1403350" y="34923"/>
                  </a:lnTo>
                  <a:close/>
                </a:path>
                <a:path w="6800850" h="76200">
                  <a:moveTo>
                    <a:pt x="1447800" y="34923"/>
                  </a:moveTo>
                  <a:lnTo>
                    <a:pt x="1422400" y="34923"/>
                  </a:lnTo>
                  <a:lnTo>
                    <a:pt x="1422400" y="41273"/>
                  </a:lnTo>
                  <a:lnTo>
                    <a:pt x="1447800" y="41273"/>
                  </a:lnTo>
                  <a:lnTo>
                    <a:pt x="1447800" y="34923"/>
                  </a:lnTo>
                  <a:close/>
                </a:path>
                <a:path w="6800850" h="76200">
                  <a:moveTo>
                    <a:pt x="1492250" y="34923"/>
                  </a:moveTo>
                  <a:lnTo>
                    <a:pt x="1466850" y="34923"/>
                  </a:lnTo>
                  <a:lnTo>
                    <a:pt x="1466850" y="41273"/>
                  </a:lnTo>
                  <a:lnTo>
                    <a:pt x="1492250" y="41273"/>
                  </a:lnTo>
                  <a:lnTo>
                    <a:pt x="1492250" y="34923"/>
                  </a:lnTo>
                  <a:close/>
                </a:path>
                <a:path w="6800850" h="76200">
                  <a:moveTo>
                    <a:pt x="1536700" y="34923"/>
                  </a:moveTo>
                  <a:lnTo>
                    <a:pt x="1511300" y="34923"/>
                  </a:lnTo>
                  <a:lnTo>
                    <a:pt x="1511300" y="41273"/>
                  </a:lnTo>
                  <a:lnTo>
                    <a:pt x="1536700" y="41273"/>
                  </a:lnTo>
                  <a:lnTo>
                    <a:pt x="1536700" y="34923"/>
                  </a:lnTo>
                  <a:close/>
                </a:path>
                <a:path w="6800850" h="76200">
                  <a:moveTo>
                    <a:pt x="1581150" y="34923"/>
                  </a:moveTo>
                  <a:lnTo>
                    <a:pt x="1555750" y="34923"/>
                  </a:lnTo>
                  <a:lnTo>
                    <a:pt x="1555750" y="41273"/>
                  </a:lnTo>
                  <a:lnTo>
                    <a:pt x="1581150" y="41273"/>
                  </a:lnTo>
                  <a:lnTo>
                    <a:pt x="1581150" y="34923"/>
                  </a:lnTo>
                  <a:close/>
                </a:path>
                <a:path w="6800850" h="76200">
                  <a:moveTo>
                    <a:pt x="1625600" y="34923"/>
                  </a:moveTo>
                  <a:lnTo>
                    <a:pt x="1600200" y="34923"/>
                  </a:lnTo>
                  <a:lnTo>
                    <a:pt x="1600200" y="41273"/>
                  </a:lnTo>
                  <a:lnTo>
                    <a:pt x="1625600" y="41273"/>
                  </a:lnTo>
                  <a:lnTo>
                    <a:pt x="1625600" y="34923"/>
                  </a:lnTo>
                  <a:close/>
                </a:path>
                <a:path w="6800850" h="76200">
                  <a:moveTo>
                    <a:pt x="1670050" y="34923"/>
                  </a:moveTo>
                  <a:lnTo>
                    <a:pt x="1644650" y="34923"/>
                  </a:lnTo>
                  <a:lnTo>
                    <a:pt x="1644650" y="41273"/>
                  </a:lnTo>
                  <a:lnTo>
                    <a:pt x="1670050" y="41273"/>
                  </a:lnTo>
                  <a:lnTo>
                    <a:pt x="1670050" y="34923"/>
                  </a:lnTo>
                  <a:close/>
                </a:path>
                <a:path w="6800850" h="76200">
                  <a:moveTo>
                    <a:pt x="1714500" y="34923"/>
                  </a:moveTo>
                  <a:lnTo>
                    <a:pt x="1689100" y="34923"/>
                  </a:lnTo>
                  <a:lnTo>
                    <a:pt x="1689100" y="41273"/>
                  </a:lnTo>
                  <a:lnTo>
                    <a:pt x="1714500" y="41273"/>
                  </a:lnTo>
                  <a:lnTo>
                    <a:pt x="1714500" y="34923"/>
                  </a:lnTo>
                  <a:close/>
                </a:path>
                <a:path w="6800850" h="76200">
                  <a:moveTo>
                    <a:pt x="1758950" y="34923"/>
                  </a:moveTo>
                  <a:lnTo>
                    <a:pt x="1733550" y="34923"/>
                  </a:lnTo>
                  <a:lnTo>
                    <a:pt x="1733550" y="41273"/>
                  </a:lnTo>
                  <a:lnTo>
                    <a:pt x="1758950" y="41273"/>
                  </a:lnTo>
                  <a:lnTo>
                    <a:pt x="1758950" y="34923"/>
                  </a:lnTo>
                  <a:close/>
                </a:path>
                <a:path w="6800850" h="76200">
                  <a:moveTo>
                    <a:pt x="1803400" y="34923"/>
                  </a:moveTo>
                  <a:lnTo>
                    <a:pt x="1778000" y="34923"/>
                  </a:lnTo>
                  <a:lnTo>
                    <a:pt x="1778000" y="41273"/>
                  </a:lnTo>
                  <a:lnTo>
                    <a:pt x="1803400" y="41273"/>
                  </a:lnTo>
                  <a:lnTo>
                    <a:pt x="1803400" y="34923"/>
                  </a:lnTo>
                  <a:close/>
                </a:path>
                <a:path w="6800850" h="76200">
                  <a:moveTo>
                    <a:pt x="1847850" y="34923"/>
                  </a:moveTo>
                  <a:lnTo>
                    <a:pt x="1822450" y="34923"/>
                  </a:lnTo>
                  <a:lnTo>
                    <a:pt x="1822450" y="41273"/>
                  </a:lnTo>
                  <a:lnTo>
                    <a:pt x="1847850" y="41273"/>
                  </a:lnTo>
                  <a:lnTo>
                    <a:pt x="1847850" y="34923"/>
                  </a:lnTo>
                  <a:close/>
                </a:path>
                <a:path w="6800850" h="76200">
                  <a:moveTo>
                    <a:pt x="1892300" y="34923"/>
                  </a:moveTo>
                  <a:lnTo>
                    <a:pt x="1866900" y="34923"/>
                  </a:lnTo>
                  <a:lnTo>
                    <a:pt x="1866900" y="41273"/>
                  </a:lnTo>
                  <a:lnTo>
                    <a:pt x="1892300" y="41273"/>
                  </a:lnTo>
                  <a:lnTo>
                    <a:pt x="1892300" y="34923"/>
                  </a:lnTo>
                  <a:close/>
                </a:path>
                <a:path w="6800850" h="76200">
                  <a:moveTo>
                    <a:pt x="1936750" y="34923"/>
                  </a:moveTo>
                  <a:lnTo>
                    <a:pt x="1911350" y="34923"/>
                  </a:lnTo>
                  <a:lnTo>
                    <a:pt x="1911350" y="41273"/>
                  </a:lnTo>
                  <a:lnTo>
                    <a:pt x="1936750" y="41273"/>
                  </a:lnTo>
                  <a:lnTo>
                    <a:pt x="1936750" y="34923"/>
                  </a:lnTo>
                  <a:close/>
                </a:path>
                <a:path w="6800850" h="76200">
                  <a:moveTo>
                    <a:pt x="1981200" y="34923"/>
                  </a:moveTo>
                  <a:lnTo>
                    <a:pt x="1955800" y="34923"/>
                  </a:lnTo>
                  <a:lnTo>
                    <a:pt x="1955800" y="41273"/>
                  </a:lnTo>
                  <a:lnTo>
                    <a:pt x="1981200" y="41273"/>
                  </a:lnTo>
                  <a:lnTo>
                    <a:pt x="1981200" y="34923"/>
                  </a:lnTo>
                  <a:close/>
                </a:path>
                <a:path w="6800850" h="76200">
                  <a:moveTo>
                    <a:pt x="2025650" y="34923"/>
                  </a:moveTo>
                  <a:lnTo>
                    <a:pt x="2000250" y="34923"/>
                  </a:lnTo>
                  <a:lnTo>
                    <a:pt x="2000250" y="41273"/>
                  </a:lnTo>
                  <a:lnTo>
                    <a:pt x="2025650" y="41273"/>
                  </a:lnTo>
                  <a:lnTo>
                    <a:pt x="2025650" y="34923"/>
                  </a:lnTo>
                  <a:close/>
                </a:path>
                <a:path w="6800850" h="76200">
                  <a:moveTo>
                    <a:pt x="2070100" y="34923"/>
                  </a:moveTo>
                  <a:lnTo>
                    <a:pt x="2044700" y="34923"/>
                  </a:lnTo>
                  <a:lnTo>
                    <a:pt x="2044700" y="41273"/>
                  </a:lnTo>
                  <a:lnTo>
                    <a:pt x="2070100" y="41273"/>
                  </a:lnTo>
                  <a:lnTo>
                    <a:pt x="2070100" y="34923"/>
                  </a:lnTo>
                  <a:close/>
                </a:path>
                <a:path w="6800850" h="76200">
                  <a:moveTo>
                    <a:pt x="2114550" y="34923"/>
                  </a:moveTo>
                  <a:lnTo>
                    <a:pt x="2089150" y="34923"/>
                  </a:lnTo>
                  <a:lnTo>
                    <a:pt x="2089150" y="41273"/>
                  </a:lnTo>
                  <a:lnTo>
                    <a:pt x="2114550" y="41273"/>
                  </a:lnTo>
                  <a:lnTo>
                    <a:pt x="2114550" y="34923"/>
                  </a:lnTo>
                  <a:close/>
                </a:path>
                <a:path w="6800850" h="76200">
                  <a:moveTo>
                    <a:pt x="2159000" y="34923"/>
                  </a:moveTo>
                  <a:lnTo>
                    <a:pt x="2133600" y="34923"/>
                  </a:lnTo>
                  <a:lnTo>
                    <a:pt x="2133600" y="41273"/>
                  </a:lnTo>
                  <a:lnTo>
                    <a:pt x="2159000" y="41273"/>
                  </a:lnTo>
                  <a:lnTo>
                    <a:pt x="2159000" y="34923"/>
                  </a:lnTo>
                  <a:close/>
                </a:path>
                <a:path w="6800850" h="76200">
                  <a:moveTo>
                    <a:pt x="2203450" y="34923"/>
                  </a:moveTo>
                  <a:lnTo>
                    <a:pt x="2178050" y="34923"/>
                  </a:lnTo>
                  <a:lnTo>
                    <a:pt x="2178050" y="41273"/>
                  </a:lnTo>
                  <a:lnTo>
                    <a:pt x="2203450" y="41273"/>
                  </a:lnTo>
                  <a:lnTo>
                    <a:pt x="2203450" y="34923"/>
                  </a:lnTo>
                  <a:close/>
                </a:path>
                <a:path w="6800850" h="76200">
                  <a:moveTo>
                    <a:pt x="2247900" y="34923"/>
                  </a:moveTo>
                  <a:lnTo>
                    <a:pt x="2222500" y="34923"/>
                  </a:lnTo>
                  <a:lnTo>
                    <a:pt x="2222500" y="41273"/>
                  </a:lnTo>
                  <a:lnTo>
                    <a:pt x="2247900" y="41273"/>
                  </a:lnTo>
                  <a:lnTo>
                    <a:pt x="2247900" y="34923"/>
                  </a:lnTo>
                  <a:close/>
                </a:path>
                <a:path w="6800850" h="76200">
                  <a:moveTo>
                    <a:pt x="2292350" y="34923"/>
                  </a:moveTo>
                  <a:lnTo>
                    <a:pt x="2266950" y="34923"/>
                  </a:lnTo>
                  <a:lnTo>
                    <a:pt x="2266950" y="41273"/>
                  </a:lnTo>
                  <a:lnTo>
                    <a:pt x="2292350" y="41273"/>
                  </a:lnTo>
                  <a:lnTo>
                    <a:pt x="2292350" y="34923"/>
                  </a:lnTo>
                  <a:close/>
                </a:path>
                <a:path w="6800850" h="76200">
                  <a:moveTo>
                    <a:pt x="2336800" y="34923"/>
                  </a:moveTo>
                  <a:lnTo>
                    <a:pt x="2311400" y="34923"/>
                  </a:lnTo>
                  <a:lnTo>
                    <a:pt x="2311400" y="41273"/>
                  </a:lnTo>
                  <a:lnTo>
                    <a:pt x="2336800" y="41273"/>
                  </a:lnTo>
                  <a:lnTo>
                    <a:pt x="2336800" y="34923"/>
                  </a:lnTo>
                  <a:close/>
                </a:path>
                <a:path w="6800850" h="76200">
                  <a:moveTo>
                    <a:pt x="2381250" y="34923"/>
                  </a:moveTo>
                  <a:lnTo>
                    <a:pt x="2355850" y="34923"/>
                  </a:lnTo>
                  <a:lnTo>
                    <a:pt x="2355850" y="41273"/>
                  </a:lnTo>
                  <a:lnTo>
                    <a:pt x="2381250" y="41273"/>
                  </a:lnTo>
                  <a:lnTo>
                    <a:pt x="2381250" y="34923"/>
                  </a:lnTo>
                  <a:close/>
                </a:path>
                <a:path w="6800850" h="76200">
                  <a:moveTo>
                    <a:pt x="2425700" y="34923"/>
                  </a:moveTo>
                  <a:lnTo>
                    <a:pt x="2400300" y="34923"/>
                  </a:lnTo>
                  <a:lnTo>
                    <a:pt x="2400300" y="41273"/>
                  </a:lnTo>
                  <a:lnTo>
                    <a:pt x="2425700" y="41273"/>
                  </a:lnTo>
                  <a:lnTo>
                    <a:pt x="2425700" y="34923"/>
                  </a:lnTo>
                  <a:close/>
                </a:path>
                <a:path w="6800850" h="76200">
                  <a:moveTo>
                    <a:pt x="2470150" y="34923"/>
                  </a:moveTo>
                  <a:lnTo>
                    <a:pt x="2444750" y="34923"/>
                  </a:lnTo>
                  <a:lnTo>
                    <a:pt x="2444750" y="41273"/>
                  </a:lnTo>
                  <a:lnTo>
                    <a:pt x="2470150" y="41273"/>
                  </a:lnTo>
                  <a:lnTo>
                    <a:pt x="2470150" y="34923"/>
                  </a:lnTo>
                  <a:close/>
                </a:path>
                <a:path w="6800850" h="76200">
                  <a:moveTo>
                    <a:pt x="2514600" y="34923"/>
                  </a:moveTo>
                  <a:lnTo>
                    <a:pt x="2489200" y="34923"/>
                  </a:lnTo>
                  <a:lnTo>
                    <a:pt x="2489200" y="41273"/>
                  </a:lnTo>
                  <a:lnTo>
                    <a:pt x="2514600" y="41273"/>
                  </a:lnTo>
                  <a:lnTo>
                    <a:pt x="2514600" y="34923"/>
                  </a:lnTo>
                  <a:close/>
                </a:path>
                <a:path w="6800850" h="76200">
                  <a:moveTo>
                    <a:pt x="2559050" y="34923"/>
                  </a:moveTo>
                  <a:lnTo>
                    <a:pt x="2533650" y="34923"/>
                  </a:lnTo>
                  <a:lnTo>
                    <a:pt x="2533650" y="41273"/>
                  </a:lnTo>
                  <a:lnTo>
                    <a:pt x="2559050" y="41273"/>
                  </a:lnTo>
                  <a:lnTo>
                    <a:pt x="2559050" y="34923"/>
                  </a:lnTo>
                  <a:close/>
                </a:path>
                <a:path w="6800850" h="76200">
                  <a:moveTo>
                    <a:pt x="2603500" y="34923"/>
                  </a:moveTo>
                  <a:lnTo>
                    <a:pt x="2578100" y="34923"/>
                  </a:lnTo>
                  <a:lnTo>
                    <a:pt x="2578100" y="41273"/>
                  </a:lnTo>
                  <a:lnTo>
                    <a:pt x="2603500" y="41273"/>
                  </a:lnTo>
                  <a:lnTo>
                    <a:pt x="2603500" y="34923"/>
                  </a:lnTo>
                  <a:close/>
                </a:path>
                <a:path w="6800850" h="76200">
                  <a:moveTo>
                    <a:pt x="2647950" y="34923"/>
                  </a:moveTo>
                  <a:lnTo>
                    <a:pt x="2622550" y="34923"/>
                  </a:lnTo>
                  <a:lnTo>
                    <a:pt x="2622550" y="41273"/>
                  </a:lnTo>
                  <a:lnTo>
                    <a:pt x="2647950" y="41273"/>
                  </a:lnTo>
                  <a:lnTo>
                    <a:pt x="2647950" y="34923"/>
                  </a:lnTo>
                  <a:close/>
                </a:path>
                <a:path w="6800850" h="76200">
                  <a:moveTo>
                    <a:pt x="2692400" y="34923"/>
                  </a:moveTo>
                  <a:lnTo>
                    <a:pt x="2667000" y="34923"/>
                  </a:lnTo>
                  <a:lnTo>
                    <a:pt x="2667000" y="41273"/>
                  </a:lnTo>
                  <a:lnTo>
                    <a:pt x="2692400" y="41273"/>
                  </a:lnTo>
                  <a:lnTo>
                    <a:pt x="2692400" y="34923"/>
                  </a:lnTo>
                  <a:close/>
                </a:path>
                <a:path w="6800850" h="76200">
                  <a:moveTo>
                    <a:pt x="2736850" y="34923"/>
                  </a:moveTo>
                  <a:lnTo>
                    <a:pt x="2711450" y="34923"/>
                  </a:lnTo>
                  <a:lnTo>
                    <a:pt x="2711450" y="41273"/>
                  </a:lnTo>
                  <a:lnTo>
                    <a:pt x="2736850" y="41273"/>
                  </a:lnTo>
                  <a:lnTo>
                    <a:pt x="2736850" y="34923"/>
                  </a:lnTo>
                  <a:close/>
                </a:path>
                <a:path w="6800850" h="76200">
                  <a:moveTo>
                    <a:pt x="2781300" y="34923"/>
                  </a:moveTo>
                  <a:lnTo>
                    <a:pt x="2755900" y="34923"/>
                  </a:lnTo>
                  <a:lnTo>
                    <a:pt x="2755900" y="41273"/>
                  </a:lnTo>
                  <a:lnTo>
                    <a:pt x="2781300" y="41273"/>
                  </a:lnTo>
                  <a:lnTo>
                    <a:pt x="2781300" y="34923"/>
                  </a:lnTo>
                  <a:close/>
                </a:path>
                <a:path w="6800850" h="76200">
                  <a:moveTo>
                    <a:pt x="2825750" y="34923"/>
                  </a:moveTo>
                  <a:lnTo>
                    <a:pt x="2800350" y="34923"/>
                  </a:lnTo>
                  <a:lnTo>
                    <a:pt x="2800350" y="41273"/>
                  </a:lnTo>
                  <a:lnTo>
                    <a:pt x="2825750" y="41273"/>
                  </a:lnTo>
                  <a:lnTo>
                    <a:pt x="2825750" y="34923"/>
                  </a:lnTo>
                  <a:close/>
                </a:path>
                <a:path w="6800850" h="76200">
                  <a:moveTo>
                    <a:pt x="2870200" y="34923"/>
                  </a:moveTo>
                  <a:lnTo>
                    <a:pt x="2844800" y="34923"/>
                  </a:lnTo>
                  <a:lnTo>
                    <a:pt x="2844800" y="41273"/>
                  </a:lnTo>
                  <a:lnTo>
                    <a:pt x="2870200" y="41273"/>
                  </a:lnTo>
                  <a:lnTo>
                    <a:pt x="2870200" y="34923"/>
                  </a:lnTo>
                  <a:close/>
                </a:path>
                <a:path w="6800850" h="76200">
                  <a:moveTo>
                    <a:pt x="2914650" y="34923"/>
                  </a:moveTo>
                  <a:lnTo>
                    <a:pt x="2889250" y="34923"/>
                  </a:lnTo>
                  <a:lnTo>
                    <a:pt x="2889250" y="41273"/>
                  </a:lnTo>
                  <a:lnTo>
                    <a:pt x="2914650" y="41273"/>
                  </a:lnTo>
                  <a:lnTo>
                    <a:pt x="2914650" y="34923"/>
                  </a:lnTo>
                  <a:close/>
                </a:path>
                <a:path w="6800850" h="76200">
                  <a:moveTo>
                    <a:pt x="2959100" y="34923"/>
                  </a:moveTo>
                  <a:lnTo>
                    <a:pt x="2933700" y="34923"/>
                  </a:lnTo>
                  <a:lnTo>
                    <a:pt x="2933700" y="41273"/>
                  </a:lnTo>
                  <a:lnTo>
                    <a:pt x="2959100" y="41273"/>
                  </a:lnTo>
                  <a:lnTo>
                    <a:pt x="2959100" y="34923"/>
                  </a:lnTo>
                  <a:close/>
                </a:path>
                <a:path w="6800850" h="76200">
                  <a:moveTo>
                    <a:pt x="3003550" y="34923"/>
                  </a:moveTo>
                  <a:lnTo>
                    <a:pt x="2978150" y="34923"/>
                  </a:lnTo>
                  <a:lnTo>
                    <a:pt x="2978150" y="41273"/>
                  </a:lnTo>
                  <a:lnTo>
                    <a:pt x="3003550" y="41273"/>
                  </a:lnTo>
                  <a:lnTo>
                    <a:pt x="3003550" y="34923"/>
                  </a:lnTo>
                  <a:close/>
                </a:path>
                <a:path w="6800850" h="76200">
                  <a:moveTo>
                    <a:pt x="3048000" y="34923"/>
                  </a:moveTo>
                  <a:lnTo>
                    <a:pt x="3022600" y="34923"/>
                  </a:lnTo>
                  <a:lnTo>
                    <a:pt x="3022600" y="41273"/>
                  </a:lnTo>
                  <a:lnTo>
                    <a:pt x="3048000" y="41273"/>
                  </a:lnTo>
                  <a:lnTo>
                    <a:pt x="3048000" y="34923"/>
                  </a:lnTo>
                  <a:close/>
                </a:path>
                <a:path w="6800850" h="76200">
                  <a:moveTo>
                    <a:pt x="3092450" y="34923"/>
                  </a:moveTo>
                  <a:lnTo>
                    <a:pt x="3067050" y="34923"/>
                  </a:lnTo>
                  <a:lnTo>
                    <a:pt x="3067050" y="41273"/>
                  </a:lnTo>
                  <a:lnTo>
                    <a:pt x="3092450" y="41273"/>
                  </a:lnTo>
                  <a:lnTo>
                    <a:pt x="3092450" y="34923"/>
                  </a:lnTo>
                  <a:close/>
                </a:path>
                <a:path w="6800850" h="76200">
                  <a:moveTo>
                    <a:pt x="3136900" y="34923"/>
                  </a:moveTo>
                  <a:lnTo>
                    <a:pt x="3111500" y="34923"/>
                  </a:lnTo>
                  <a:lnTo>
                    <a:pt x="3111500" y="41273"/>
                  </a:lnTo>
                  <a:lnTo>
                    <a:pt x="3136900" y="41273"/>
                  </a:lnTo>
                  <a:lnTo>
                    <a:pt x="3136900" y="34923"/>
                  </a:lnTo>
                  <a:close/>
                </a:path>
                <a:path w="6800850" h="76200">
                  <a:moveTo>
                    <a:pt x="3181350" y="34923"/>
                  </a:moveTo>
                  <a:lnTo>
                    <a:pt x="3155950" y="34923"/>
                  </a:lnTo>
                  <a:lnTo>
                    <a:pt x="3155950" y="41273"/>
                  </a:lnTo>
                  <a:lnTo>
                    <a:pt x="3181350" y="41273"/>
                  </a:lnTo>
                  <a:lnTo>
                    <a:pt x="3181350" y="34923"/>
                  </a:lnTo>
                  <a:close/>
                </a:path>
                <a:path w="6800850" h="76200">
                  <a:moveTo>
                    <a:pt x="3225800" y="34923"/>
                  </a:moveTo>
                  <a:lnTo>
                    <a:pt x="3200400" y="34923"/>
                  </a:lnTo>
                  <a:lnTo>
                    <a:pt x="3200400" y="41273"/>
                  </a:lnTo>
                  <a:lnTo>
                    <a:pt x="3225800" y="41273"/>
                  </a:lnTo>
                  <a:lnTo>
                    <a:pt x="3225800" y="34923"/>
                  </a:lnTo>
                  <a:close/>
                </a:path>
                <a:path w="6800850" h="76200">
                  <a:moveTo>
                    <a:pt x="3270250" y="34923"/>
                  </a:moveTo>
                  <a:lnTo>
                    <a:pt x="3244850" y="34923"/>
                  </a:lnTo>
                  <a:lnTo>
                    <a:pt x="3244850" y="41273"/>
                  </a:lnTo>
                  <a:lnTo>
                    <a:pt x="3270250" y="41273"/>
                  </a:lnTo>
                  <a:lnTo>
                    <a:pt x="3270250" y="34923"/>
                  </a:lnTo>
                  <a:close/>
                </a:path>
                <a:path w="6800850" h="76200">
                  <a:moveTo>
                    <a:pt x="3314700" y="34923"/>
                  </a:moveTo>
                  <a:lnTo>
                    <a:pt x="3289300" y="34923"/>
                  </a:lnTo>
                  <a:lnTo>
                    <a:pt x="3289300" y="41273"/>
                  </a:lnTo>
                  <a:lnTo>
                    <a:pt x="3314700" y="41273"/>
                  </a:lnTo>
                  <a:lnTo>
                    <a:pt x="3314700" y="34923"/>
                  </a:lnTo>
                  <a:close/>
                </a:path>
                <a:path w="6800850" h="76200">
                  <a:moveTo>
                    <a:pt x="3359150" y="34923"/>
                  </a:moveTo>
                  <a:lnTo>
                    <a:pt x="3333750" y="34923"/>
                  </a:lnTo>
                  <a:lnTo>
                    <a:pt x="3333750" y="41273"/>
                  </a:lnTo>
                  <a:lnTo>
                    <a:pt x="3359150" y="41273"/>
                  </a:lnTo>
                  <a:lnTo>
                    <a:pt x="3359150" y="34923"/>
                  </a:lnTo>
                  <a:close/>
                </a:path>
                <a:path w="6800850" h="76200">
                  <a:moveTo>
                    <a:pt x="3403600" y="34923"/>
                  </a:moveTo>
                  <a:lnTo>
                    <a:pt x="3378200" y="34923"/>
                  </a:lnTo>
                  <a:lnTo>
                    <a:pt x="3378200" y="41273"/>
                  </a:lnTo>
                  <a:lnTo>
                    <a:pt x="3403600" y="41273"/>
                  </a:lnTo>
                  <a:lnTo>
                    <a:pt x="3403600" y="34923"/>
                  </a:lnTo>
                  <a:close/>
                </a:path>
                <a:path w="6800850" h="76200">
                  <a:moveTo>
                    <a:pt x="3448050" y="34923"/>
                  </a:moveTo>
                  <a:lnTo>
                    <a:pt x="3422650" y="34923"/>
                  </a:lnTo>
                  <a:lnTo>
                    <a:pt x="3422650" y="41273"/>
                  </a:lnTo>
                  <a:lnTo>
                    <a:pt x="3448050" y="41273"/>
                  </a:lnTo>
                  <a:lnTo>
                    <a:pt x="3448050" y="34923"/>
                  </a:lnTo>
                  <a:close/>
                </a:path>
                <a:path w="6800850" h="76200">
                  <a:moveTo>
                    <a:pt x="3492500" y="34923"/>
                  </a:moveTo>
                  <a:lnTo>
                    <a:pt x="3467100" y="34923"/>
                  </a:lnTo>
                  <a:lnTo>
                    <a:pt x="3467100" y="41273"/>
                  </a:lnTo>
                  <a:lnTo>
                    <a:pt x="3492500" y="41273"/>
                  </a:lnTo>
                  <a:lnTo>
                    <a:pt x="3492500" y="34923"/>
                  </a:lnTo>
                  <a:close/>
                </a:path>
                <a:path w="6800850" h="76200">
                  <a:moveTo>
                    <a:pt x="3536950" y="34923"/>
                  </a:moveTo>
                  <a:lnTo>
                    <a:pt x="3511550" y="34923"/>
                  </a:lnTo>
                  <a:lnTo>
                    <a:pt x="3511550" y="41273"/>
                  </a:lnTo>
                  <a:lnTo>
                    <a:pt x="3536950" y="41273"/>
                  </a:lnTo>
                  <a:lnTo>
                    <a:pt x="3536950" y="34923"/>
                  </a:lnTo>
                  <a:close/>
                </a:path>
                <a:path w="6800850" h="76200">
                  <a:moveTo>
                    <a:pt x="3581400" y="34923"/>
                  </a:moveTo>
                  <a:lnTo>
                    <a:pt x="3556000" y="34923"/>
                  </a:lnTo>
                  <a:lnTo>
                    <a:pt x="3556000" y="41273"/>
                  </a:lnTo>
                  <a:lnTo>
                    <a:pt x="3581400" y="41273"/>
                  </a:lnTo>
                  <a:lnTo>
                    <a:pt x="3581400" y="34923"/>
                  </a:lnTo>
                  <a:close/>
                </a:path>
                <a:path w="6800850" h="76200">
                  <a:moveTo>
                    <a:pt x="3625850" y="34923"/>
                  </a:moveTo>
                  <a:lnTo>
                    <a:pt x="3600450" y="34923"/>
                  </a:lnTo>
                  <a:lnTo>
                    <a:pt x="3600450" y="41273"/>
                  </a:lnTo>
                  <a:lnTo>
                    <a:pt x="3625850" y="41273"/>
                  </a:lnTo>
                  <a:lnTo>
                    <a:pt x="3625850" y="34923"/>
                  </a:lnTo>
                  <a:close/>
                </a:path>
                <a:path w="6800850" h="76200">
                  <a:moveTo>
                    <a:pt x="3670300" y="34923"/>
                  </a:moveTo>
                  <a:lnTo>
                    <a:pt x="3644900" y="34923"/>
                  </a:lnTo>
                  <a:lnTo>
                    <a:pt x="3644900" y="41273"/>
                  </a:lnTo>
                  <a:lnTo>
                    <a:pt x="3670300" y="41273"/>
                  </a:lnTo>
                  <a:lnTo>
                    <a:pt x="3670300" y="34923"/>
                  </a:lnTo>
                  <a:close/>
                </a:path>
                <a:path w="6800850" h="76200">
                  <a:moveTo>
                    <a:pt x="3714750" y="34923"/>
                  </a:moveTo>
                  <a:lnTo>
                    <a:pt x="3689350" y="34923"/>
                  </a:lnTo>
                  <a:lnTo>
                    <a:pt x="3689350" y="41273"/>
                  </a:lnTo>
                  <a:lnTo>
                    <a:pt x="3714750" y="41273"/>
                  </a:lnTo>
                  <a:lnTo>
                    <a:pt x="3714750" y="34923"/>
                  </a:lnTo>
                  <a:close/>
                </a:path>
                <a:path w="6800850" h="76200">
                  <a:moveTo>
                    <a:pt x="3759200" y="34923"/>
                  </a:moveTo>
                  <a:lnTo>
                    <a:pt x="3733800" y="34923"/>
                  </a:lnTo>
                  <a:lnTo>
                    <a:pt x="3733800" y="41273"/>
                  </a:lnTo>
                  <a:lnTo>
                    <a:pt x="3759200" y="41273"/>
                  </a:lnTo>
                  <a:lnTo>
                    <a:pt x="3759200" y="34923"/>
                  </a:lnTo>
                  <a:close/>
                </a:path>
                <a:path w="6800850" h="76200">
                  <a:moveTo>
                    <a:pt x="3803650" y="34923"/>
                  </a:moveTo>
                  <a:lnTo>
                    <a:pt x="3778250" y="34923"/>
                  </a:lnTo>
                  <a:lnTo>
                    <a:pt x="3778250" y="41273"/>
                  </a:lnTo>
                  <a:lnTo>
                    <a:pt x="3803650" y="41273"/>
                  </a:lnTo>
                  <a:lnTo>
                    <a:pt x="3803650" y="34923"/>
                  </a:lnTo>
                  <a:close/>
                </a:path>
                <a:path w="6800850" h="76200">
                  <a:moveTo>
                    <a:pt x="3848100" y="34923"/>
                  </a:moveTo>
                  <a:lnTo>
                    <a:pt x="3822700" y="34923"/>
                  </a:lnTo>
                  <a:lnTo>
                    <a:pt x="3822700" y="41273"/>
                  </a:lnTo>
                  <a:lnTo>
                    <a:pt x="3848100" y="41273"/>
                  </a:lnTo>
                  <a:lnTo>
                    <a:pt x="3848100" y="34923"/>
                  </a:lnTo>
                  <a:close/>
                </a:path>
                <a:path w="6800850" h="76200">
                  <a:moveTo>
                    <a:pt x="3892550" y="34923"/>
                  </a:moveTo>
                  <a:lnTo>
                    <a:pt x="3867150" y="34923"/>
                  </a:lnTo>
                  <a:lnTo>
                    <a:pt x="3867150" y="41273"/>
                  </a:lnTo>
                  <a:lnTo>
                    <a:pt x="3892550" y="41273"/>
                  </a:lnTo>
                  <a:lnTo>
                    <a:pt x="3892550" y="34923"/>
                  </a:lnTo>
                  <a:close/>
                </a:path>
                <a:path w="6800850" h="76200">
                  <a:moveTo>
                    <a:pt x="3937000" y="34923"/>
                  </a:moveTo>
                  <a:lnTo>
                    <a:pt x="3911600" y="34923"/>
                  </a:lnTo>
                  <a:lnTo>
                    <a:pt x="3911600" y="41273"/>
                  </a:lnTo>
                  <a:lnTo>
                    <a:pt x="3937000" y="41273"/>
                  </a:lnTo>
                  <a:lnTo>
                    <a:pt x="3937000" y="34923"/>
                  </a:lnTo>
                  <a:close/>
                </a:path>
                <a:path w="6800850" h="76200">
                  <a:moveTo>
                    <a:pt x="3981450" y="34923"/>
                  </a:moveTo>
                  <a:lnTo>
                    <a:pt x="3956050" y="34923"/>
                  </a:lnTo>
                  <a:lnTo>
                    <a:pt x="3956050" y="41273"/>
                  </a:lnTo>
                  <a:lnTo>
                    <a:pt x="3981450" y="41273"/>
                  </a:lnTo>
                  <a:lnTo>
                    <a:pt x="3981450" y="34923"/>
                  </a:lnTo>
                  <a:close/>
                </a:path>
                <a:path w="6800850" h="76200">
                  <a:moveTo>
                    <a:pt x="4025900" y="34923"/>
                  </a:moveTo>
                  <a:lnTo>
                    <a:pt x="4000500" y="34923"/>
                  </a:lnTo>
                  <a:lnTo>
                    <a:pt x="4000500" y="41273"/>
                  </a:lnTo>
                  <a:lnTo>
                    <a:pt x="4025900" y="41273"/>
                  </a:lnTo>
                  <a:lnTo>
                    <a:pt x="4025900" y="34923"/>
                  </a:lnTo>
                  <a:close/>
                </a:path>
                <a:path w="6800850" h="76200">
                  <a:moveTo>
                    <a:pt x="4070350" y="34923"/>
                  </a:moveTo>
                  <a:lnTo>
                    <a:pt x="4044950" y="34923"/>
                  </a:lnTo>
                  <a:lnTo>
                    <a:pt x="4044950" y="41273"/>
                  </a:lnTo>
                  <a:lnTo>
                    <a:pt x="4070350" y="41273"/>
                  </a:lnTo>
                  <a:lnTo>
                    <a:pt x="4070350" y="34923"/>
                  </a:lnTo>
                  <a:close/>
                </a:path>
                <a:path w="6800850" h="76200">
                  <a:moveTo>
                    <a:pt x="4114800" y="34923"/>
                  </a:moveTo>
                  <a:lnTo>
                    <a:pt x="4089400" y="34923"/>
                  </a:lnTo>
                  <a:lnTo>
                    <a:pt x="4089400" y="41273"/>
                  </a:lnTo>
                  <a:lnTo>
                    <a:pt x="4114800" y="41273"/>
                  </a:lnTo>
                  <a:lnTo>
                    <a:pt x="4114800" y="34923"/>
                  </a:lnTo>
                  <a:close/>
                </a:path>
                <a:path w="6800850" h="76200">
                  <a:moveTo>
                    <a:pt x="4159250" y="34923"/>
                  </a:moveTo>
                  <a:lnTo>
                    <a:pt x="4133850" y="34923"/>
                  </a:lnTo>
                  <a:lnTo>
                    <a:pt x="4133850" y="41273"/>
                  </a:lnTo>
                  <a:lnTo>
                    <a:pt x="4159250" y="41273"/>
                  </a:lnTo>
                  <a:lnTo>
                    <a:pt x="4159250" y="34923"/>
                  </a:lnTo>
                  <a:close/>
                </a:path>
                <a:path w="6800850" h="76200">
                  <a:moveTo>
                    <a:pt x="4203700" y="34923"/>
                  </a:moveTo>
                  <a:lnTo>
                    <a:pt x="4178300" y="34923"/>
                  </a:lnTo>
                  <a:lnTo>
                    <a:pt x="4178300" y="41273"/>
                  </a:lnTo>
                  <a:lnTo>
                    <a:pt x="4203700" y="41273"/>
                  </a:lnTo>
                  <a:lnTo>
                    <a:pt x="4203700" y="34923"/>
                  </a:lnTo>
                  <a:close/>
                </a:path>
                <a:path w="6800850" h="76200">
                  <a:moveTo>
                    <a:pt x="4248150" y="34923"/>
                  </a:moveTo>
                  <a:lnTo>
                    <a:pt x="4222750" y="34923"/>
                  </a:lnTo>
                  <a:lnTo>
                    <a:pt x="4222750" y="41273"/>
                  </a:lnTo>
                  <a:lnTo>
                    <a:pt x="4248150" y="41273"/>
                  </a:lnTo>
                  <a:lnTo>
                    <a:pt x="4248150" y="34923"/>
                  </a:lnTo>
                  <a:close/>
                </a:path>
                <a:path w="6800850" h="76200">
                  <a:moveTo>
                    <a:pt x="4292600" y="34923"/>
                  </a:moveTo>
                  <a:lnTo>
                    <a:pt x="4267200" y="34923"/>
                  </a:lnTo>
                  <a:lnTo>
                    <a:pt x="4267200" y="41273"/>
                  </a:lnTo>
                  <a:lnTo>
                    <a:pt x="4292600" y="41273"/>
                  </a:lnTo>
                  <a:lnTo>
                    <a:pt x="4292600" y="34923"/>
                  </a:lnTo>
                  <a:close/>
                </a:path>
                <a:path w="6800850" h="76200">
                  <a:moveTo>
                    <a:pt x="4337050" y="34923"/>
                  </a:moveTo>
                  <a:lnTo>
                    <a:pt x="4311650" y="34923"/>
                  </a:lnTo>
                  <a:lnTo>
                    <a:pt x="4311650" y="41273"/>
                  </a:lnTo>
                  <a:lnTo>
                    <a:pt x="4337050" y="41273"/>
                  </a:lnTo>
                  <a:lnTo>
                    <a:pt x="4337050" y="34923"/>
                  </a:lnTo>
                  <a:close/>
                </a:path>
                <a:path w="6800850" h="76200">
                  <a:moveTo>
                    <a:pt x="4381500" y="34923"/>
                  </a:moveTo>
                  <a:lnTo>
                    <a:pt x="4356100" y="34923"/>
                  </a:lnTo>
                  <a:lnTo>
                    <a:pt x="4356100" y="41273"/>
                  </a:lnTo>
                  <a:lnTo>
                    <a:pt x="4381500" y="41273"/>
                  </a:lnTo>
                  <a:lnTo>
                    <a:pt x="4381500" y="34923"/>
                  </a:lnTo>
                  <a:close/>
                </a:path>
                <a:path w="6800850" h="76200">
                  <a:moveTo>
                    <a:pt x="4425950" y="34923"/>
                  </a:moveTo>
                  <a:lnTo>
                    <a:pt x="4400550" y="34923"/>
                  </a:lnTo>
                  <a:lnTo>
                    <a:pt x="4400550" y="41273"/>
                  </a:lnTo>
                  <a:lnTo>
                    <a:pt x="4425950" y="41273"/>
                  </a:lnTo>
                  <a:lnTo>
                    <a:pt x="4425950" y="34923"/>
                  </a:lnTo>
                  <a:close/>
                </a:path>
                <a:path w="6800850" h="76200">
                  <a:moveTo>
                    <a:pt x="4470400" y="34923"/>
                  </a:moveTo>
                  <a:lnTo>
                    <a:pt x="4445000" y="34923"/>
                  </a:lnTo>
                  <a:lnTo>
                    <a:pt x="4445000" y="41273"/>
                  </a:lnTo>
                  <a:lnTo>
                    <a:pt x="4470400" y="41273"/>
                  </a:lnTo>
                  <a:lnTo>
                    <a:pt x="4470400" y="34923"/>
                  </a:lnTo>
                  <a:close/>
                </a:path>
                <a:path w="6800850" h="76200">
                  <a:moveTo>
                    <a:pt x="4514850" y="34923"/>
                  </a:moveTo>
                  <a:lnTo>
                    <a:pt x="4489450" y="34923"/>
                  </a:lnTo>
                  <a:lnTo>
                    <a:pt x="4489450" y="41273"/>
                  </a:lnTo>
                  <a:lnTo>
                    <a:pt x="4514850" y="41273"/>
                  </a:lnTo>
                  <a:lnTo>
                    <a:pt x="4514850" y="34923"/>
                  </a:lnTo>
                  <a:close/>
                </a:path>
                <a:path w="6800850" h="76200">
                  <a:moveTo>
                    <a:pt x="4559300" y="34923"/>
                  </a:moveTo>
                  <a:lnTo>
                    <a:pt x="4533900" y="34923"/>
                  </a:lnTo>
                  <a:lnTo>
                    <a:pt x="4533900" y="41273"/>
                  </a:lnTo>
                  <a:lnTo>
                    <a:pt x="4559300" y="41273"/>
                  </a:lnTo>
                  <a:lnTo>
                    <a:pt x="4559300" y="34923"/>
                  </a:lnTo>
                  <a:close/>
                </a:path>
                <a:path w="6800850" h="76200">
                  <a:moveTo>
                    <a:pt x="4603750" y="34923"/>
                  </a:moveTo>
                  <a:lnTo>
                    <a:pt x="4578350" y="34923"/>
                  </a:lnTo>
                  <a:lnTo>
                    <a:pt x="4578350" y="41273"/>
                  </a:lnTo>
                  <a:lnTo>
                    <a:pt x="4603750" y="41273"/>
                  </a:lnTo>
                  <a:lnTo>
                    <a:pt x="4603750" y="34923"/>
                  </a:lnTo>
                  <a:close/>
                </a:path>
                <a:path w="6800850" h="76200">
                  <a:moveTo>
                    <a:pt x="4648200" y="34923"/>
                  </a:moveTo>
                  <a:lnTo>
                    <a:pt x="4622800" y="34923"/>
                  </a:lnTo>
                  <a:lnTo>
                    <a:pt x="4622800" y="41273"/>
                  </a:lnTo>
                  <a:lnTo>
                    <a:pt x="4648200" y="41273"/>
                  </a:lnTo>
                  <a:lnTo>
                    <a:pt x="4648200" y="34923"/>
                  </a:lnTo>
                  <a:close/>
                </a:path>
                <a:path w="6800850" h="76200">
                  <a:moveTo>
                    <a:pt x="4692650" y="34923"/>
                  </a:moveTo>
                  <a:lnTo>
                    <a:pt x="4667250" y="34923"/>
                  </a:lnTo>
                  <a:lnTo>
                    <a:pt x="4667250" y="41273"/>
                  </a:lnTo>
                  <a:lnTo>
                    <a:pt x="4692650" y="41273"/>
                  </a:lnTo>
                  <a:lnTo>
                    <a:pt x="4692650" y="34923"/>
                  </a:lnTo>
                  <a:close/>
                </a:path>
                <a:path w="6800850" h="76200">
                  <a:moveTo>
                    <a:pt x="4737100" y="34923"/>
                  </a:moveTo>
                  <a:lnTo>
                    <a:pt x="4711700" y="34923"/>
                  </a:lnTo>
                  <a:lnTo>
                    <a:pt x="4711700" y="41273"/>
                  </a:lnTo>
                  <a:lnTo>
                    <a:pt x="4737100" y="41273"/>
                  </a:lnTo>
                  <a:lnTo>
                    <a:pt x="4737100" y="34923"/>
                  </a:lnTo>
                  <a:close/>
                </a:path>
                <a:path w="6800850" h="76200">
                  <a:moveTo>
                    <a:pt x="4781550" y="34923"/>
                  </a:moveTo>
                  <a:lnTo>
                    <a:pt x="4756150" y="34923"/>
                  </a:lnTo>
                  <a:lnTo>
                    <a:pt x="4756150" y="41273"/>
                  </a:lnTo>
                  <a:lnTo>
                    <a:pt x="4781550" y="41273"/>
                  </a:lnTo>
                  <a:lnTo>
                    <a:pt x="4781550" y="34923"/>
                  </a:lnTo>
                  <a:close/>
                </a:path>
                <a:path w="6800850" h="76200">
                  <a:moveTo>
                    <a:pt x="4826000" y="34923"/>
                  </a:moveTo>
                  <a:lnTo>
                    <a:pt x="4800600" y="34923"/>
                  </a:lnTo>
                  <a:lnTo>
                    <a:pt x="4800600" y="41273"/>
                  </a:lnTo>
                  <a:lnTo>
                    <a:pt x="4826000" y="41273"/>
                  </a:lnTo>
                  <a:lnTo>
                    <a:pt x="4826000" y="34923"/>
                  </a:lnTo>
                  <a:close/>
                </a:path>
                <a:path w="6800850" h="76200">
                  <a:moveTo>
                    <a:pt x="4870450" y="34923"/>
                  </a:moveTo>
                  <a:lnTo>
                    <a:pt x="4845050" y="34923"/>
                  </a:lnTo>
                  <a:lnTo>
                    <a:pt x="4845050" y="41273"/>
                  </a:lnTo>
                  <a:lnTo>
                    <a:pt x="4870450" y="41273"/>
                  </a:lnTo>
                  <a:lnTo>
                    <a:pt x="4870450" y="34923"/>
                  </a:lnTo>
                  <a:close/>
                </a:path>
                <a:path w="6800850" h="76200">
                  <a:moveTo>
                    <a:pt x="4914900" y="34923"/>
                  </a:moveTo>
                  <a:lnTo>
                    <a:pt x="4889500" y="34923"/>
                  </a:lnTo>
                  <a:lnTo>
                    <a:pt x="4889500" y="41273"/>
                  </a:lnTo>
                  <a:lnTo>
                    <a:pt x="4914900" y="41273"/>
                  </a:lnTo>
                  <a:lnTo>
                    <a:pt x="4914900" y="34923"/>
                  </a:lnTo>
                  <a:close/>
                </a:path>
                <a:path w="6800850" h="76200">
                  <a:moveTo>
                    <a:pt x="4959350" y="34923"/>
                  </a:moveTo>
                  <a:lnTo>
                    <a:pt x="4933950" y="34923"/>
                  </a:lnTo>
                  <a:lnTo>
                    <a:pt x="4933950" y="41273"/>
                  </a:lnTo>
                  <a:lnTo>
                    <a:pt x="4959350" y="41273"/>
                  </a:lnTo>
                  <a:lnTo>
                    <a:pt x="4959350" y="34923"/>
                  </a:lnTo>
                  <a:close/>
                </a:path>
                <a:path w="6800850" h="76200">
                  <a:moveTo>
                    <a:pt x="5003800" y="34923"/>
                  </a:moveTo>
                  <a:lnTo>
                    <a:pt x="4978400" y="34923"/>
                  </a:lnTo>
                  <a:lnTo>
                    <a:pt x="4978400" y="41273"/>
                  </a:lnTo>
                  <a:lnTo>
                    <a:pt x="5003800" y="41273"/>
                  </a:lnTo>
                  <a:lnTo>
                    <a:pt x="5003800" y="34923"/>
                  </a:lnTo>
                  <a:close/>
                </a:path>
                <a:path w="6800850" h="76200">
                  <a:moveTo>
                    <a:pt x="5048250" y="34923"/>
                  </a:moveTo>
                  <a:lnTo>
                    <a:pt x="5022850" y="34923"/>
                  </a:lnTo>
                  <a:lnTo>
                    <a:pt x="5022850" y="41273"/>
                  </a:lnTo>
                  <a:lnTo>
                    <a:pt x="5048250" y="41273"/>
                  </a:lnTo>
                  <a:lnTo>
                    <a:pt x="5048250" y="34923"/>
                  </a:lnTo>
                  <a:close/>
                </a:path>
                <a:path w="6800850" h="76200">
                  <a:moveTo>
                    <a:pt x="5092700" y="34923"/>
                  </a:moveTo>
                  <a:lnTo>
                    <a:pt x="5067300" y="34923"/>
                  </a:lnTo>
                  <a:lnTo>
                    <a:pt x="5067300" y="41273"/>
                  </a:lnTo>
                  <a:lnTo>
                    <a:pt x="5092700" y="41273"/>
                  </a:lnTo>
                  <a:lnTo>
                    <a:pt x="5092700" y="34923"/>
                  </a:lnTo>
                  <a:close/>
                </a:path>
                <a:path w="6800850" h="76200">
                  <a:moveTo>
                    <a:pt x="5137150" y="34925"/>
                  </a:moveTo>
                  <a:lnTo>
                    <a:pt x="5111750" y="34925"/>
                  </a:lnTo>
                  <a:lnTo>
                    <a:pt x="5111750" y="41275"/>
                  </a:lnTo>
                  <a:lnTo>
                    <a:pt x="5137150" y="41275"/>
                  </a:lnTo>
                  <a:lnTo>
                    <a:pt x="5137150" y="34925"/>
                  </a:lnTo>
                  <a:close/>
                </a:path>
                <a:path w="6800850" h="76200">
                  <a:moveTo>
                    <a:pt x="5181600" y="34925"/>
                  </a:moveTo>
                  <a:lnTo>
                    <a:pt x="5156200" y="34925"/>
                  </a:lnTo>
                  <a:lnTo>
                    <a:pt x="5156200" y="41275"/>
                  </a:lnTo>
                  <a:lnTo>
                    <a:pt x="5181600" y="41275"/>
                  </a:lnTo>
                  <a:lnTo>
                    <a:pt x="5181600" y="34925"/>
                  </a:lnTo>
                  <a:close/>
                </a:path>
                <a:path w="6800850" h="76200">
                  <a:moveTo>
                    <a:pt x="5226050" y="34925"/>
                  </a:moveTo>
                  <a:lnTo>
                    <a:pt x="5200650" y="34925"/>
                  </a:lnTo>
                  <a:lnTo>
                    <a:pt x="5200650" y="41275"/>
                  </a:lnTo>
                  <a:lnTo>
                    <a:pt x="5226050" y="41275"/>
                  </a:lnTo>
                  <a:lnTo>
                    <a:pt x="5226050" y="34925"/>
                  </a:lnTo>
                  <a:close/>
                </a:path>
                <a:path w="6800850" h="76200">
                  <a:moveTo>
                    <a:pt x="5270500" y="34925"/>
                  </a:moveTo>
                  <a:lnTo>
                    <a:pt x="5245100" y="34925"/>
                  </a:lnTo>
                  <a:lnTo>
                    <a:pt x="5245100" y="41275"/>
                  </a:lnTo>
                  <a:lnTo>
                    <a:pt x="5270500" y="41275"/>
                  </a:lnTo>
                  <a:lnTo>
                    <a:pt x="5270500" y="34925"/>
                  </a:lnTo>
                  <a:close/>
                </a:path>
                <a:path w="6800850" h="76200">
                  <a:moveTo>
                    <a:pt x="5314950" y="34925"/>
                  </a:moveTo>
                  <a:lnTo>
                    <a:pt x="5289550" y="34925"/>
                  </a:lnTo>
                  <a:lnTo>
                    <a:pt x="5289550" y="41275"/>
                  </a:lnTo>
                  <a:lnTo>
                    <a:pt x="5314950" y="41275"/>
                  </a:lnTo>
                  <a:lnTo>
                    <a:pt x="5314950" y="34925"/>
                  </a:lnTo>
                  <a:close/>
                </a:path>
                <a:path w="6800850" h="76200">
                  <a:moveTo>
                    <a:pt x="5359400" y="34925"/>
                  </a:moveTo>
                  <a:lnTo>
                    <a:pt x="5334000" y="34925"/>
                  </a:lnTo>
                  <a:lnTo>
                    <a:pt x="5334000" y="41275"/>
                  </a:lnTo>
                  <a:lnTo>
                    <a:pt x="5359400" y="41275"/>
                  </a:lnTo>
                  <a:lnTo>
                    <a:pt x="5359400" y="34925"/>
                  </a:lnTo>
                  <a:close/>
                </a:path>
                <a:path w="6800850" h="76200">
                  <a:moveTo>
                    <a:pt x="5403850" y="34925"/>
                  </a:moveTo>
                  <a:lnTo>
                    <a:pt x="5378450" y="34925"/>
                  </a:lnTo>
                  <a:lnTo>
                    <a:pt x="5378450" y="41275"/>
                  </a:lnTo>
                  <a:lnTo>
                    <a:pt x="5403850" y="41275"/>
                  </a:lnTo>
                  <a:lnTo>
                    <a:pt x="5403850" y="34925"/>
                  </a:lnTo>
                  <a:close/>
                </a:path>
                <a:path w="6800850" h="76200">
                  <a:moveTo>
                    <a:pt x="5448300" y="34925"/>
                  </a:moveTo>
                  <a:lnTo>
                    <a:pt x="5422900" y="34925"/>
                  </a:lnTo>
                  <a:lnTo>
                    <a:pt x="5422900" y="41275"/>
                  </a:lnTo>
                  <a:lnTo>
                    <a:pt x="5448300" y="41275"/>
                  </a:lnTo>
                  <a:lnTo>
                    <a:pt x="5448300" y="34925"/>
                  </a:lnTo>
                  <a:close/>
                </a:path>
                <a:path w="6800850" h="76200">
                  <a:moveTo>
                    <a:pt x="5492750" y="34925"/>
                  </a:moveTo>
                  <a:lnTo>
                    <a:pt x="5467350" y="34925"/>
                  </a:lnTo>
                  <a:lnTo>
                    <a:pt x="5467350" y="41275"/>
                  </a:lnTo>
                  <a:lnTo>
                    <a:pt x="5492750" y="41275"/>
                  </a:lnTo>
                  <a:lnTo>
                    <a:pt x="5492750" y="34925"/>
                  </a:lnTo>
                  <a:close/>
                </a:path>
                <a:path w="6800850" h="76200">
                  <a:moveTo>
                    <a:pt x="5537200" y="34925"/>
                  </a:moveTo>
                  <a:lnTo>
                    <a:pt x="5511800" y="34925"/>
                  </a:lnTo>
                  <a:lnTo>
                    <a:pt x="5511800" y="41275"/>
                  </a:lnTo>
                  <a:lnTo>
                    <a:pt x="5537200" y="41275"/>
                  </a:lnTo>
                  <a:lnTo>
                    <a:pt x="5537200" y="34925"/>
                  </a:lnTo>
                  <a:close/>
                </a:path>
                <a:path w="6800850" h="76200">
                  <a:moveTo>
                    <a:pt x="5581650" y="34925"/>
                  </a:moveTo>
                  <a:lnTo>
                    <a:pt x="5556250" y="34925"/>
                  </a:lnTo>
                  <a:lnTo>
                    <a:pt x="5556250" y="41275"/>
                  </a:lnTo>
                  <a:lnTo>
                    <a:pt x="5581650" y="41275"/>
                  </a:lnTo>
                  <a:lnTo>
                    <a:pt x="5581650" y="34925"/>
                  </a:lnTo>
                  <a:close/>
                </a:path>
                <a:path w="6800850" h="76200">
                  <a:moveTo>
                    <a:pt x="5626100" y="34925"/>
                  </a:moveTo>
                  <a:lnTo>
                    <a:pt x="5600700" y="34925"/>
                  </a:lnTo>
                  <a:lnTo>
                    <a:pt x="5600700" y="41275"/>
                  </a:lnTo>
                  <a:lnTo>
                    <a:pt x="5626100" y="41275"/>
                  </a:lnTo>
                  <a:lnTo>
                    <a:pt x="5626100" y="34925"/>
                  </a:lnTo>
                  <a:close/>
                </a:path>
                <a:path w="6800850" h="76200">
                  <a:moveTo>
                    <a:pt x="5670550" y="34925"/>
                  </a:moveTo>
                  <a:lnTo>
                    <a:pt x="5645150" y="34925"/>
                  </a:lnTo>
                  <a:lnTo>
                    <a:pt x="5645150" y="41275"/>
                  </a:lnTo>
                  <a:lnTo>
                    <a:pt x="5670550" y="41275"/>
                  </a:lnTo>
                  <a:lnTo>
                    <a:pt x="5670550" y="34925"/>
                  </a:lnTo>
                  <a:close/>
                </a:path>
                <a:path w="6800850" h="76200">
                  <a:moveTo>
                    <a:pt x="5715000" y="34925"/>
                  </a:moveTo>
                  <a:lnTo>
                    <a:pt x="5689600" y="34925"/>
                  </a:lnTo>
                  <a:lnTo>
                    <a:pt x="5689600" y="41275"/>
                  </a:lnTo>
                  <a:lnTo>
                    <a:pt x="5715000" y="41275"/>
                  </a:lnTo>
                  <a:lnTo>
                    <a:pt x="5715000" y="34925"/>
                  </a:lnTo>
                  <a:close/>
                </a:path>
                <a:path w="6800850" h="76200">
                  <a:moveTo>
                    <a:pt x="5759450" y="34925"/>
                  </a:moveTo>
                  <a:lnTo>
                    <a:pt x="5734050" y="34925"/>
                  </a:lnTo>
                  <a:lnTo>
                    <a:pt x="5734050" y="41275"/>
                  </a:lnTo>
                  <a:lnTo>
                    <a:pt x="5759450" y="41275"/>
                  </a:lnTo>
                  <a:lnTo>
                    <a:pt x="5759450" y="34925"/>
                  </a:lnTo>
                  <a:close/>
                </a:path>
                <a:path w="6800850" h="76200">
                  <a:moveTo>
                    <a:pt x="5803900" y="34925"/>
                  </a:moveTo>
                  <a:lnTo>
                    <a:pt x="5778500" y="34925"/>
                  </a:lnTo>
                  <a:lnTo>
                    <a:pt x="5778500" y="41275"/>
                  </a:lnTo>
                  <a:lnTo>
                    <a:pt x="5803900" y="41275"/>
                  </a:lnTo>
                  <a:lnTo>
                    <a:pt x="5803900" y="34925"/>
                  </a:lnTo>
                  <a:close/>
                </a:path>
                <a:path w="6800850" h="76200">
                  <a:moveTo>
                    <a:pt x="5848350" y="34925"/>
                  </a:moveTo>
                  <a:lnTo>
                    <a:pt x="5822950" y="34925"/>
                  </a:lnTo>
                  <a:lnTo>
                    <a:pt x="5822950" y="41275"/>
                  </a:lnTo>
                  <a:lnTo>
                    <a:pt x="5848350" y="41275"/>
                  </a:lnTo>
                  <a:lnTo>
                    <a:pt x="5848350" y="34925"/>
                  </a:lnTo>
                  <a:close/>
                </a:path>
                <a:path w="6800850" h="76200">
                  <a:moveTo>
                    <a:pt x="5892800" y="34925"/>
                  </a:moveTo>
                  <a:lnTo>
                    <a:pt x="5867400" y="34925"/>
                  </a:lnTo>
                  <a:lnTo>
                    <a:pt x="5867400" y="41275"/>
                  </a:lnTo>
                  <a:lnTo>
                    <a:pt x="5892800" y="41275"/>
                  </a:lnTo>
                  <a:lnTo>
                    <a:pt x="5892800" y="34925"/>
                  </a:lnTo>
                  <a:close/>
                </a:path>
                <a:path w="6800850" h="76200">
                  <a:moveTo>
                    <a:pt x="5937250" y="34925"/>
                  </a:moveTo>
                  <a:lnTo>
                    <a:pt x="5911850" y="34925"/>
                  </a:lnTo>
                  <a:lnTo>
                    <a:pt x="5911850" y="41275"/>
                  </a:lnTo>
                  <a:lnTo>
                    <a:pt x="5937250" y="41275"/>
                  </a:lnTo>
                  <a:lnTo>
                    <a:pt x="5937250" y="34925"/>
                  </a:lnTo>
                  <a:close/>
                </a:path>
                <a:path w="6800850" h="76200">
                  <a:moveTo>
                    <a:pt x="5981700" y="34925"/>
                  </a:moveTo>
                  <a:lnTo>
                    <a:pt x="5956300" y="34925"/>
                  </a:lnTo>
                  <a:lnTo>
                    <a:pt x="5956300" y="41275"/>
                  </a:lnTo>
                  <a:lnTo>
                    <a:pt x="5981700" y="41275"/>
                  </a:lnTo>
                  <a:lnTo>
                    <a:pt x="5981700" y="34925"/>
                  </a:lnTo>
                  <a:close/>
                </a:path>
                <a:path w="6800850" h="76200">
                  <a:moveTo>
                    <a:pt x="6026150" y="34925"/>
                  </a:moveTo>
                  <a:lnTo>
                    <a:pt x="6000750" y="34925"/>
                  </a:lnTo>
                  <a:lnTo>
                    <a:pt x="6000750" y="41275"/>
                  </a:lnTo>
                  <a:lnTo>
                    <a:pt x="6026150" y="41275"/>
                  </a:lnTo>
                  <a:lnTo>
                    <a:pt x="6026150" y="34925"/>
                  </a:lnTo>
                  <a:close/>
                </a:path>
                <a:path w="6800850" h="76200">
                  <a:moveTo>
                    <a:pt x="6070600" y="34925"/>
                  </a:moveTo>
                  <a:lnTo>
                    <a:pt x="6045200" y="34925"/>
                  </a:lnTo>
                  <a:lnTo>
                    <a:pt x="6045200" y="41275"/>
                  </a:lnTo>
                  <a:lnTo>
                    <a:pt x="6070600" y="41275"/>
                  </a:lnTo>
                  <a:lnTo>
                    <a:pt x="6070600" y="34925"/>
                  </a:lnTo>
                  <a:close/>
                </a:path>
                <a:path w="6800850" h="76200">
                  <a:moveTo>
                    <a:pt x="6115050" y="34925"/>
                  </a:moveTo>
                  <a:lnTo>
                    <a:pt x="6089650" y="34925"/>
                  </a:lnTo>
                  <a:lnTo>
                    <a:pt x="6089650" y="41275"/>
                  </a:lnTo>
                  <a:lnTo>
                    <a:pt x="6115050" y="41275"/>
                  </a:lnTo>
                  <a:lnTo>
                    <a:pt x="6115050" y="34925"/>
                  </a:lnTo>
                  <a:close/>
                </a:path>
                <a:path w="6800850" h="76200">
                  <a:moveTo>
                    <a:pt x="6159500" y="34925"/>
                  </a:moveTo>
                  <a:lnTo>
                    <a:pt x="6134100" y="34925"/>
                  </a:lnTo>
                  <a:lnTo>
                    <a:pt x="6134100" y="41275"/>
                  </a:lnTo>
                  <a:lnTo>
                    <a:pt x="6159500" y="41275"/>
                  </a:lnTo>
                  <a:lnTo>
                    <a:pt x="6159500" y="34925"/>
                  </a:lnTo>
                  <a:close/>
                </a:path>
                <a:path w="6800850" h="76200">
                  <a:moveTo>
                    <a:pt x="6203950" y="34925"/>
                  </a:moveTo>
                  <a:lnTo>
                    <a:pt x="6178550" y="34925"/>
                  </a:lnTo>
                  <a:lnTo>
                    <a:pt x="6178550" y="41275"/>
                  </a:lnTo>
                  <a:lnTo>
                    <a:pt x="6203950" y="41275"/>
                  </a:lnTo>
                  <a:lnTo>
                    <a:pt x="6203950" y="34925"/>
                  </a:lnTo>
                  <a:close/>
                </a:path>
                <a:path w="6800850" h="76200">
                  <a:moveTo>
                    <a:pt x="6248400" y="34925"/>
                  </a:moveTo>
                  <a:lnTo>
                    <a:pt x="6223000" y="34925"/>
                  </a:lnTo>
                  <a:lnTo>
                    <a:pt x="6223000" y="41275"/>
                  </a:lnTo>
                  <a:lnTo>
                    <a:pt x="6248400" y="41275"/>
                  </a:lnTo>
                  <a:lnTo>
                    <a:pt x="6248400" y="34925"/>
                  </a:lnTo>
                  <a:close/>
                </a:path>
                <a:path w="6800850" h="76200">
                  <a:moveTo>
                    <a:pt x="6292850" y="34925"/>
                  </a:moveTo>
                  <a:lnTo>
                    <a:pt x="6267450" y="34925"/>
                  </a:lnTo>
                  <a:lnTo>
                    <a:pt x="6267450" y="41275"/>
                  </a:lnTo>
                  <a:lnTo>
                    <a:pt x="6292850" y="41275"/>
                  </a:lnTo>
                  <a:lnTo>
                    <a:pt x="6292850" y="34925"/>
                  </a:lnTo>
                  <a:close/>
                </a:path>
                <a:path w="6800850" h="76200">
                  <a:moveTo>
                    <a:pt x="6337300" y="34925"/>
                  </a:moveTo>
                  <a:lnTo>
                    <a:pt x="6311900" y="34925"/>
                  </a:lnTo>
                  <a:lnTo>
                    <a:pt x="6311900" y="41275"/>
                  </a:lnTo>
                  <a:lnTo>
                    <a:pt x="6337300" y="41275"/>
                  </a:lnTo>
                  <a:lnTo>
                    <a:pt x="6337300" y="34925"/>
                  </a:lnTo>
                  <a:close/>
                </a:path>
                <a:path w="6800850" h="76200">
                  <a:moveTo>
                    <a:pt x="6381750" y="34925"/>
                  </a:moveTo>
                  <a:lnTo>
                    <a:pt x="6356350" y="34925"/>
                  </a:lnTo>
                  <a:lnTo>
                    <a:pt x="6356350" y="41275"/>
                  </a:lnTo>
                  <a:lnTo>
                    <a:pt x="6381750" y="41275"/>
                  </a:lnTo>
                  <a:lnTo>
                    <a:pt x="6381750" y="34925"/>
                  </a:lnTo>
                  <a:close/>
                </a:path>
                <a:path w="6800850" h="76200">
                  <a:moveTo>
                    <a:pt x="6426200" y="34925"/>
                  </a:moveTo>
                  <a:lnTo>
                    <a:pt x="6400800" y="34925"/>
                  </a:lnTo>
                  <a:lnTo>
                    <a:pt x="6400800" y="41275"/>
                  </a:lnTo>
                  <a:lnTo>
                    <a:pt x="6426200" y="41275"/>
                  </a:lnTo>
                  <a:lnTo>
                    <a:pt x="6426200" y="34925"/>
                  </a:lnTo>
                  <a:close/>
                </a:path>
                <a:path w="6800850" h="76200">
                  <a:moveTo>
                    <a:pt x="6470650" y="34925"/>
                  </a:moveTo>
                  <a:lnTo>
                    <a:pt x="6445250" y="34925"/>
                  </a:lnTo>
                  <a:lnTo>
                    <a:pt x="6445250" y="41275"/>
                  </a:lnTo>
                  <a:lnTo>
                    <a:pt x="6470650" y="41275"/>
                  </a:lnTo>
                  <a:lnTo>
                    <a:pt x="6470650" y="34925"/>
                  </a:lnTo>
                  <a:close/>
                </a:path>
                <a:path w="6800850" h="76200">
                  <a:moveTo>
                    <a:pt x="6515100" y="34925"/>
                  </a:moveTo>
                  <a:lnTo>
                    <a:pt x="6489700" y="34925"/>
                  </a:lnTo>
                  <a:lnTo>
                    <a:pt x="6489700" y="41275"/>
                  </a:lnTo>
                  <a:lnTo>
                    <a:pt x="6515100" y="41275"/>
                  </a:lnTo>
                  <a:lnTo>
                    <a:pt x="6515100" y="34925"/>
                  </a:lnTo>
                  <a:close/>
                </a:path>
                <a:path w="6800850" h="76200">
                  <a:moveTo>
                    <a:pt x="6559550" y="34925"/>
                  </a:moveTo>
                  <a:lnTo>
                    <a:pt x="6534150" y="34925"/>
                  </a:lnTo>
                  <a:lnTo>
                    <a:pt x="6534150" y="41275"/>
                  </a:lnTo>
                  <a:lnTo>
                    <a:pt x="6559550" y="41275"/>
                  </a:lnTo>
                  <a:lnTo>
                    <a:pt x="6559550" y="34925"/>
                  </a:lnTo>
                  <a:close/>
                </a:path>
                <a:path w="6800850" h="76200">
                  <a:moveTo>
                    <a:pt x="6604000" y="34925"/>
                  </a:moveTo>
                  <a:lnTo>
                    <a:pt x="6578600" y="34925"/>
                  </a:lnTo>
                  <a:lnTo>
                    <a:pt x="6578600" y="41275"/>
                  </a:lnTo>
                  <a:lnTo>
                    <a:pt x="6604000" y="41275"/>
                  </a:lnTo>
                  <a:lnTo>
                    <a:pt x="6604000" y="34925"/>
                  </a:lnTo>
                  <a:close/>
                </a:path>
                <a:path w="6800850" h="76200">
                  <a:moveTo>
                    <a:pt x="6648450" y="34925"/>
                  </a:moveTo>
                  <a:lnTo>
                    <a:pt x="6623050" y="34925"/>
                  </a:lnTo>
                  <a:lnTo>
                    <a:pt x="6623050" y="41275"/>
                  </a:lnTo>
                  <a:lnTo>
                    <a:pt x="6648450" y="41275"/>
                  </a:lnTo>
                  <a:lnTo>
                    <a:pt x="6648450" y="34925"/>
                  </a:lnTo>
                  <a:close/>
                </a:path>
                <a:path w="6800850" h="76200">
                  <a:moveTo>
                    <a:pt x="6692900" y="34925"/>
                  </a:moveTo>
                  <a:lnTo>
                    <a:pt x="6667500" y="34925"/>
                  </a:lnTo>
                  <a:lnTo>
                    <a:pt x="6667500" y="41275"/>
                  </a:lnTo>
                  <a:lnTo>
                    <a:pt x="6692900" y="41275"/>
                  </a:lnTo>
                  <a:lnTo>
                    <a:pt x="6692900" y="34925"/>
                  </a:lnTo>
                  <a:close/>
                </a:path>
                <a:path w="6800850" h="76200">
                  <a:moveTo>
                    <a:pt x="6724650" y="0"/>
                  </a:moveTo>
                  <a:lnTo>
                    <a:pt x="6724650" y="76200"/>
                  </a:lnTo>
                  <a:lnTo>
                    <a:pt x="6794500" y="41275"/>
                  </a:lnTo>
                  <a:lnTo>
                    <a:pt x="6737350" y="41275"/>
                  </a:lnTo>
                  <a:lnTo>
                    <a:pt x="6737350" y="34925"/>
                  </a:lnTo>
                  <a:lnTo>
                    <a:pt x="6794500" y="34925"/>
                  </a:lnTo>
                  <a:lnTo>
                    <a:pt x="6724650" y="0"/>
                  </a:lnTo>
                  <a:close/>
                </a:path>
                <a:path w="6800850" h="76200">
                  <a:moveTo>
                    <a:pt x="6724650" y="34925"/>
                  </a:moveTo>
                  <a:lnTo>
                    <a:pt x="6711950" y="34925"/>
                  </a:lnTo>
                  <a:lnTo>
                    <a:pt x="6711950" y="41275"/>
                  </a:lnTo>
                  <a:lnTo>
                    <a:pt x="6724650" y="41275"/>
                  </a:lnTo>
                  <a:lnTo>
                    <a:pt x="6724650" y="34925"/>
                  </a:lnTo>
                  <a:close/>
                </a:path>
                <a:path w="6800850" h="76200">
                  <a:moveTo>
                    <a:pt x="6794500" y="34925"/>
                  </a:moveTo>
                  <a:lnTo>
                    <a:pt x="6737350" y="34925"/>
                  </a:lnTo>
                  <a:lnTo>
                    <a:pt x="6737350" y="41275"/>
                  </a:lnTo>
                  <a:lnTo>
                    <a:pt x="6794500" y="41275"/>
                  </a:lnTo>
                  <a:lnTo>
                    <a:pt x="6800850" y="38100"/>
                  </a:lnTo>
                  <a:lnTo>
                    <a:pt x="6794500" y="34925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2586037" y="7430451"/>
              <a:ext cx="2000250" cy="2000250"/>
            </a:xfrm>
            <a:custGeom>
              <a:avLst/>
              <a:gdLst/>
              <a:ahLst/>
              <a:cxnLst/>
              <a:rect l="l" t="t" r="r" b="b"/>
              <a:pathLst>
                <a:path w="2000250" h="2000250">
                  <a:moveTo>
                    <a:pt x="1000125" y="0"/>
                  </a:moveTo>
                  <a:lnTo>
                    <a:pt x="951668" y="1153"/>
                  </a:lnTo>
                  <a:lnTo>
                    <a:pt x="903806" y="4578"/>
                  </a:lnTo>
                  <a:lnTo>
                    <a:pt x="856592" y="10222"/>
                  </a:lnTo>
                  <a:lnTo>
                    <a:pt x="810078" y="18033"/>
                  </a:lnTo>
                  <a:lnTo>
                    <a:pt x="764316" y="27959"/>
                  </a:lnTo>
                  <a:lnTo>
                    <a:pt x="719359" y="39947"/>
                  </a:lnTo>
                  <a:lnTo>
                    <a:pt x="675259" y="53944"/>
                  </a:lnTo>
                  <a:lnTo>
                    <a:pt x="632069" y="69899"/>
                  </a:lnTo>
                  <a:lnTo>
                    <a:pt x="589840" y="87759"/>
                  </a:lnTo>
                  <a:lnTo>
                    <a:pt x="548626" y="107472"/>
                  </a:lnTo>
                  <a:lnTo>
                    <a:pt x="508479" y="128984"/>
                  </a:lnTo>
                  <a:lnTo>
                    <a:pt x="469450" y="152244"/>
                  </a:lnTo>
                  <a:lnTo>
                    <a:pt x="431594" y="177200"/>
                  </a:lnTo>
                  <a:lnTo>
                    <a:pt x="394961" y="203799"/>
                  </a:lnTo>
                  <a:lnTo>
                    <a:pt x="359604" y="231988"/>
                  </a:lnTo>
                  <a:lnTo>
                    <a:pt x="325576" y="261716"/>
                  </a:lnTo>
                  <a:lnTo>
                    <a:pt x="292929" y="292929"/>
                  </a:lnTo>
                  <a:lnTo>
                    <a:pt x="261716" y="325576"/>
                  </a:lnTo>
                  <a:lnTo>
                    <a:pt x="231988" y="359604"/>
                  </a:lnTo>
                  <a:lnTo>
                    <a:pt x="203799" y="394961"/>
                  </a:lnTo>
                  <a:lnTo>
                    <a:pt x="177200" y="431594"/>
                  </a:lnTo>
                  <a:lnTo>
                    <a:pt x="152244" y="469450"/>
                  </a:lnTo>
                  <a:lnTo>
                    <a:pt x="128984" y="508479"/>
                  </a:lnTo>
                  <a:lnTo>
                    <a:pt x="107472" y="548626"/>
                  </a:lnTo>
                  <a:lnTo>
                    <a:pt x="87759" y="589840"/>
                  </a:lnTo>
                  <a:lnTo>
                    <a:pt x="69899" y="632069"/>
                  </a:lnTo>
                  <a:lnTo>
                    <a:pt x="53944" y="675259"/>
                  </a:lnTo>
                  <a:lnTo>
                    <a:pt x="39947" y="719359"/>
                  </a:lnTo>
                  <a:lnTo>
                    <a:pt x="27959" y="764316"/>
                  </a:lnTo>
                  <a:lnTo>
                    <a:pt x="18033" y="810078"/>
                  </a:lnTo>
                  <a:lnTo>
                    <a:pt x="10222" y="856592"/>
                  </a:lnTo>
                  <a:lnTo>
                    <a:pt x="4578" y="903806"/>
                  </a:lnTo>
                  <a:lnTo>
                    <a:pt x="1153" y="951668"/>
                  </a:lnTo>
                  <a:lnTo>
                    <a:pt x="0" y="1000124"/>
                  </a:lnTo>
                  <a:lnTo>
                    <a:pt x="1153" y="1048581"/>
                  </a:lnTo>
                  <a:lnTo>
                    <a:pt x="4578" y="1096443"/>
                  </a:lnTo>
                  <a:lnTo>
                    <a:pt x="10222" y="1143657"/>
                  </a:lnTo>
                  <a:lnTo>
                    <a:pt x="18033" y="1190171"/>
                  </a:lnTo>
                  <a:lnTo>
                    <a:pt x="27959" y="1235933"/>
                  </a:lnTo>
                  <a:lnTo>
                    <a:pt x="39947" y="1280890"/>
                  </a:lnTo>
                  <a:lnTo>
                    <a:pt x="53944" y="1324990"/>
                  </a:lnTo>
                  <a:lnTo>
                    <a:pt x="69899" y="1368180"/>
                  </a:lnTo>
                  <a:lnTo>
                    <a:pt x="87759" y="1410409"/>
                  </a:lnTo>
                  <a:lnTo>
                    <a:pt x="107472" y="1451623"/>
                  </a:lnTo>
                  <a:lnTo>
                    <a:pt x="128984" y="1491770"/>
                  </a:lnTo>
                  <a:lnTo>
                    <a:pt x="152244" y="1530799"/>
                  </a:lnTo>
                  <a:lnTo>
                    <a:pt x="177200" y="1568655"/>
                  </a:lnTo>
                  <a:lnTo>
                    <a:pt x="203799" y="1605288"/>
                  </a:lnTo>
                  <a:lnTo>
                    <a:pt x="231988" y="1640645"/>
                  </a:lnTo>
                  <a:lnTo>
                    <a:pt x="261716" y="1674673"/>
                  </a:lnTo>
                  <a:lnTo>
                    <a:pt x="292929" y="1707320"/>
                  </a:lnTo>
                  <a:lnTo>
                    <a:pt x="325576" y="1738533"/>
                  </a:lnTo>
                  <a:lnTo>
                    <a:pt x="359604" y="1768261"/>
                  </a:lnTo>
                  <a:lnTo>
                    <a:pt x="394961" y="1796450"/>
                  </a:lnTo>
                  <a:lnTo>
                    <a:pt x="431594" y="1823049"/>
                  </a:lnTo>
                  <a:lnTo>
                    <a:pt x="469450" y="1848005"/>
                  </a:lnTo>
                  <a:lnTo>
                    <a:pt x="508479" y="1871265"/>
                  </a:lnTo>
                  <a:lnTo>
                    <a:pt x="548626" y="1892778"/>
                  </a:lnTo>
                  <a:lnTo>
                    <a:pt x="589840" y="1912490"/>
                  </a:lnTo>
                  <a:lnTo>
                    <a:pt x="632069" y="1930350"/>
                  </a:lnTo>
                  <a:lnTo>
                    <a:pt x="675259" y="1946305"/>
                  </a:lnTo>
                  <a:lnTo>
                    <a:pt x="719359" y="1960302"/>
                  </a:lnTo>
                  <a:lnTo>
                    <a:pt x="764316" y="1972290"/>
                  </a:lnTo>
                  <a:lnTo>
                    <a:pt x="810078" y="1982216"/>
                  </a:lnTo>
                  <a:lnTo>
                    <a:pt x="856592" y="1990027"/>
                  </a:lnTo>
                  <a:lnTo>
                    <a:pt x="903806" y="1995671"/>
                  </a:lnTo>
                  <a:lnTo>
                    <a:pt x="951668" y="1999096"/>
                  </a:lnTo>
                  <a:lnTo>
                    <a:pt x="1000125" y="2000250"/>
                  </a:lnTo>
                  <a:lnTo>
                    <a:pt x="1048582" y="1999096"/>
                  </a:lnTo>
                  <a:lnTo>
                    <a:pt x="1096443" y="1995671"/>
                  </a:lnTo>
                  <a:lnTo>
                    <a:pt x="1143658" y="1990027"/>
                  </a:lnTo>
                  <a:lnTo>
                    <a:pt x="1190172" y="1982216"/>
                  </a:lnTo>
                  <a:lnTo>
                    <a:pt x="1235934" y="1972290"/>
                  </a:lnTo>
                  <a:lnTo>
                    <a:pt x="1280891" y="1960302"/>
                  </a:lnTo>
                  <a:lnTo>
                    <a:pt x="1324991" y="1946305"/>
                  </a:lnTo>
                  <a:lnTo>
                    <a:pt x="1368181" y="1930350"/>
                  </a:lnTo>
                  <a:lnTo>
                    <a:pt x="1410409" y="1912490"/>
                  </a:lnTo>
                  <a:lnTo>
                    <a:pt x="1451623" y="1892778"/>
                  </a:lnTo>
                  <a:lnTo>
                    <a:pt x="1491771" y="1871265"/>
                  </a:lnTo>
                  <a:lnTo>
                    <a:pt x="1530799" y="1848005"/>
                  </a:lnTo>
                  <a:lnTo>
                    <a:pt x="1568656" y="1823049"/>
                  </a:lnTo>
                  <a:lnTo>
                    <a:pt x="1605289" y="1796450"/>
                  </a:lnTo>
                  <a:lnTo>
                    <a:pt x="1640645" y="1768261"/>
                  </a:lnTo>
                  <a:lnTo>
                    <a:pt x="1674673" y="1738533"/>
                  </a:lnTo>
                  <a:lnTo>
                    <a:pt x="1707320" y="1707320"/>
                  </a:lnTo>
                  <a:lnTo>
                    <a:pt x="1738533" y="1674673"/>
                  </a:lnTo>
                  <a:lnTo>
                    <a:pt x="1768261" y="1640645"/>
                  </a:lnTo>
                  <a:lnTo>
                    <a:pt x="1796450" y="1605288"/>
                  </a:lnTo>
                  <a:lnTo>
                    <a:pt x="1823049" y="1568655"/>
                  </a:lnTo>
                  <a:lnTo>
                    <a:pt x="1848005" y="1530799"/>
                  </a:lnTo>
                  <a:lnTo>
                    <a:pt x="1871265" y="1491770"/>
                  </a:lnTo>
                  <a:lnTo>
                    <a:pt x="1892778" y="1451623"/>
                  </a:lnTo>
                  <a:lnTo>
                    <a:pt x="1912490" y="1410409"/>
                  </a:lnTo>
                  <a:lnTo>
                    <a:pt x="1930350" y="1368180"/>
                  </a:lnTo>
                  <a:lnTo>
                    <a:pt x="1946305" y="1324990"/>
                  </a:lnTo>
                  <a:lnTo>
                    <a:pt x="1960302" y="1280890"/>
                  </a:lnTo>
                  <a:lnTo>
                    <a:pt x="1972290" y="1235933"/>
                  </a:lnTo>
                  <a:lnTo>
                    <a:pt x="1982216" y="1190171"/>
                  </a:lnTo>
                  <a:lnTo>
                    <a:pt x="1990027" y="1143657"/>
                  </a:lnTo>
                  <a:lnTo>
                    <a:pt x="1995671" y="1096443"/>
                  </a:lnTo>
                  <a:lnTo>
                    <a:pt x="1999096" y="1048581"/>
                  </a:lnTo>
                  <a:lnTo>
                    <a:pt x="2000250" y="1000124"/>
                  </a:lnTo>
                  <a:lnTo>
                    <a:pt x="1999096" y="951668"/>
                  </a:lnTo>
                  <a:lnTo>
                    <a:pt x="1995671" y="903806"/>
                  </a:lnTo>
                  <a:lnTo>
                    <a:pt x="1990027" y="856592"/>
                  </a:lnTo>
                  <a:lnTo>
                    <a:pt x="1982216" y="810078"/>
                  </a:lnTo>
                  <a:lnTo>
                    <a:pt x="1972290" y="764316"/>
                  </a:lnTo>
                  <a:lnTo>
                    <a:pt x="1960302" y="719359"/>
                  </a:lnTo>
                  <a:lnTo>
                    <a:pt x="1946305" y="675259"/>
                  </a:lnTo>
                  <a:lnTo>
                    <a:pt x="1930350" y="632069"/>
                  </a:lnTo>
                  <a:lnTo>
                    <a:pt x="1912490" y="589840"/>
                  </a:lnTo>
                  <a:lnTo>
                    <a:pt x="1892778" y="548626"/>
                  </a:lnTo>
                  <a:lnTo>
                    <a:pt x="1871265" y="508479"/>
                  </a:lnTo>
                  <a:lnTo>
                    <a:pt x="1848005" y="469450"/>
                  </a:lnTo>
                  <a:lnTo>
                    <a:pt x="1823049" y="431594"/>
                  </a:lnTo>
                  <a:lnTo>
                    <a:pt x="1796450" y="394961"/>
                  </a:lnTo>
                  <a:lnTo>
                    <a:pt x="1768261" y="359604"/>
                  </a:lnTo>
                  <a:lnTo>
                    <a:pt x="1738533" y="325576"/>
                  </a:lnTo>
                  <a:lnTo>
                    <a:pt x="1707320" y="292929"/>
                  </a:lnTo>
                  <a:lnTo>
                    <a:pt x="1674673" y="261716"/>
                  </a:lnTo>
                  <a:lnTo>
                    <a:pt x="1640645" y="231988"/>
                  </a:lnTo>
                  <a:lnTo>
                    <a:pt x="1605289" y="203799"/>
                  </a:lnTo>
                  <a:lnTo>
                    <a:pt x="1568656" y="177200"/>
                  </a:lnTo>
                  <a:lnTo>
                    <a:pt x="1530799" y="152244"/>
                  </a:lnTo>
                  <a:lnTo>
                    <a:pt x="1491771" y="128984"/>
                  </a:lnTo>
                  <a:lnTo>
                    <a:pt x="1451623" y="107472"/>
                  </a:lnTo>
                  <a:lnTo>
                    <a:pt x="1410409" y="87759"/>
                  </a:lnTo>
                  <a:lnTo>
                    <a:pt x="1368181" y="69899"/>
                  </a:lnTo>
                  <a:lnTo>
                    <a:pt x="1324991" y="53944"/>
                  </a:lnTo>
                  <a:lnTo>
                    <a:pt x="1280891" y="39947"/>
                  </a:lnTo>
                  <a:lnTo>
                    <a:pt x="1235934" y="27959"/>
                  </a:lnTo>
                  <a:lnTo>
                    <a:pt x="1190172" y="18033"/>
                  </a:lnTo>
                  <a:lnTo>
                    <a:pt x="1143658" y="10222"/>
                  </a:lnTo>
                  <a:lnTo>
                    <a:pt x="1096443" y="4578"/>
                  </a:lnTo>
                  <a:lnTo>
                    <a:pt x="1048582" y="1153"/>
                  </a:lnTo>
                  <a:lnTo>
                    <a:pt x="1000125" y="0"/>
                  </a:lnTo>
                  <a:close/>
                </a:path>
              </a:pathLst>
            </a:custGeom>
            <a:solidFill>
              <a:srgbClr val="9BC85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2586037" y="7430451"/>
              <a:ext cx="2000250" cy="2000250"/>
            </a:xfrm>
            <a:custGeom>
              <a:avLst/>
              <a:gdLst/>
              <a:ahLst/>
              <a:cxnLst/>
              <a:rect l="l" t="t" r="r" b="b"/>
              <a:pathLst>
                <a:path w="2000250" h="2000250">
                  <a:moveTo>
                    <a:pt x="0" y="1000125"/>
                  </a:moveTo>
                  <a:lnTo>
                    <a:pt x="1153" y="951668"/>
                  </a:lnTo>
                  <a:lnTo>
                    <a:pt x="4578" y="903806"/>
                  </a:lnTo>
                  <a:lnTo>
                    <a:pt x="10222" y="856592"/>
                  </a:lnTo>
                  <a:lnTo>
                    <a:pt x="18033" y="810077"/>
                  </a:lnTo>
                  <a:lnTo>
                    <a:pt x="27959" y="764316"/>
                  </a:lnTo>
                  <a:lnTo>
                    <a:pt x="39947" y="719359"/>
                  </a:lnTo>
                  <a:lnTo>
                    <a:pt x="53944" y="675259"/>
                  </a:lnTo>
                  <a:lnTo>
                    <a:pt x="69899" y="632068"/>
                  </a:lnTo>
                  <a:lnTo>
                    <a:pt x="87759" y="589840"/>
                  </a:lnTo>
                  <a:lnTo>
                    <a:pt x="107471" y="548626"/>
                  </a:lnTo>
                  <a:lnTo>
                    <a:pt x="128984" y="508479"/>
                  </a:lnTo>
                  <a:lnTo>
                    <a:pt x="152244" y="469450"/>
                  </a:lnTo>
                  <a:lnTo>
                    <a:pt x="177200" y="431594"/>
                  </a:lnTo>
                  <a:lnTo>
                    <a:pt x="203799" y="394961"/>
                  </a:lnTo>
                  <a:lnTo>
                    <a:pt x="231988" y="359604"/>
                  </a:lnTo>
                  <a:lnTo>
                    <a:pt x="261716" y="325576"/>
                  </a:lnTo>
                  <a:lnTo>
                    <a:pt x="292929" y="292929"/>
                  </a:lnTo>
                  <a:lnTo>
                    <a:pt x="325576" y="261716"/>
                  </a:lnTo>
                  <a:lnTo>
                    <a:pt x="359604" y="231988"/>
                  </a:lnTo>
                  <a:lnTo>
                    <a:pt x="394961" y="203799"/>
                  </a:lnTo>
                  <a:lnTo>
                    <a:pt x="431594" y="177200"/>
                  </a:lnTo>
                  <a:lnTo>
                    <a:pt x="469450" y="152244"/>
                  </a:lnTo>
                  <a:lnTo>
                    <a:pt x="508479" y="128984"/>
                  </a:lnTo>
                  <a:lnTo>
                    <a:pt x="548626" y="107471"/>
                  </a:lnTo>
                  <a:lnTo>
                    <a:pt x="589840" y="87759"/>
                  </a:lnTo>
                  <a:lnTo>
                    <a:pt x="632068" y="69899"/>
                  </a:lnTo>
                  <a:lnTo>
                    <a:pt x="675259" y="53944"/>
                  </a:lnTo>
                  <a:lnTo>
                    <a:pt x="719359" y="39947"/>
                  </a:lnTo>
                  <a:lnTo>
                    <a:pt x="764316" y="27959"/>
                  </a:lnTo>
                  <a:lnTo>
                    <a:pt x="810077" y="18033"/>
                  </a:lnTo>
                  <a:lnTo>
                    <a:pt x="856592" y="10222"/>
                  </a:lnTo>
                  <a:lnTo>
                    <a:pt x="903806" y="4578"/>
                  </a:lnTo>
                  <a:lnTo>
                    <a:pt x="951668" y="1153"/>
                  </a:lnTo>
                  <a:lnTo>
                    <a:pt x="1000125" y="0"/>
                  </a:lnTo>
                  <a:lnTo>
                    <a:pt x="1048581" y="1153"/>
                  </a:lnTo>
                  <a:lnTo>
                    <a:pt x="1096443" y="4578"/>
                  </a:lnTo>
                  <a:lnTo>
                    <a:pt x="1143657" y="10222"/>
                  </a:lnTo>
                  <a:lnTo>
                    <a:pt x="1190172" y="18033"/>
                  </a:lnTo>
                  <a:lnTo>
                    <a:pt x="1235933" y="27959"/>
                  </a:lnTo>
                  <a:lnTo>
                    <a:pt x="1280890" y="39947"/>
                  </a:lnTo>
                  <a:lnTo>
                    <a:pt x="1324990" y="53944"/>
                  </a:lnTo>
                  <a:lnTo>
                    <a:pt x="1368181" y="69899"/>
                  </a:lnTo>
                  <a:lnTo>
                    <a:pt x="1410409" y="87759"/>
                  </a:lnTo>
                  <a:lnTo>
                    <a:pt x="1451623" y="107471"/>
                  </a:lnTo>
                  <a:lnTo>
                    <a:pt x="1491771" y="128984"/>
                  </a:lnTo>
                  <a:lnTo>
                    <a:pt x="1530799" y="152244"/>
                  </a:lnTo>
                  <a:lnTo>
                    <a:pt x="1568656" y="177200"/>
                  </a:lnTo>
                  <a:lnTo>
                    <a:pt x="1605288" y="203799"/>
                  </a:lnTo>
                  <a:lnTo>
                    <a:pt x="1640645" y="231988"/>
                  </a:lnTo>
                  <a:lnTo>
                    <a:pt x="1674673" y="261716"/>
                  </a:lnTo>
                  <a:lnTo>
                    <a:pt x="1707320" y="292929"/>
                  </a:lnTo>
                  <a:lnTo>
                    <a:pt x="1738533" y="325576"/>
                  </a:lnTo>
                  <a:lnTo>
                    <a:pt x="1768261" y="359604"/>
                  </a:lnTo>
                  <a:lnTo>
                    <a:pt x="1796450" y="394961"/>
                  </a:lnTo>
                  <a:lnTo>
                    <a:pt x="1823049" y="431594"/>
                  </a:lnTo>
                  <a:lnTo>
                    <a:pt x="1848005" y="469450"/>
                  </a:lnTo>
                  <a:lnTo>
                    <a:pt x="1871265" y="508479"/>
                  </a:lnTo>
                  <a:lnTo>
                    <a:pt x="1892778" y="548626"/>
                  </a:lnTo>
                  <a:lnTo>
                    <a:pt x="1912490" y="589840"/>
                  </a:lnTo>
                  <a:lnTo>
                    <a:pt x="1930350" y="632068"/>
                  </a:lnTo>
                  <a:lnTo>
                    <a:pt x="1946305" y="675259"/>
                  </a:lnTo>
                  <a:lnTo>
                    <a:pt x="1960302" y="719359"/>
                  </a:lnTo>
                  <a:lnTo>
                    <a:pt x="1972290" y="764316"/>
                  </a:lnTo>
                  <a:lnTo>
                    <a:pt x="1982216" y="810077"/>
                  </a:lnTo>
                  <a:lnTo>
                    <a:pt x="1990027" y="856592"/>
                  </a:lnTo>
                  <a:lnTo>
                    <a:pt x="1995671" y="903806"/>
                  </a:lnTo>
                  <a:lnTo>
                    <a:pt x="1999096" y="951668"/>
                  </a:lnTo>
                  <a:lnTo>
                    <a:pt x="2000250" y="1000125"/>
                  </a:lnTo>
                  <a:lnTo>
                    <a:pt x="1999096" y="1048581"/>
                  </a:lnTo>
                  <a:lnTo>
                    <a:pt x="1995671" y="1096443"/>
                  </a:lnTo>
                  <a:lnTo>
                    <a:pt x="1990027" y="1143657"/>
                  </a:lnTo>
                  <a:lnTo>
                    <a:pt x="1982216" y="1190172"/>
                  </a:lnTo>
                  <a:lnTo>
                    <a:pt x="1972290" y="1235933"/>
                  </a:lnTo>
                  <a:lnTo>
                    <a:pt x="1960302" y="1280890"/>
                  </a:lnTo>
                  <a:lnTo>
                    <a:pt x="1946305" y="1324990"/>
                  </a:lnTo>
                  <a:lnTo>
                    <a:pt x="1930350" y="1368181"/>
                  </a:lnTo>
                  <a:lnTo>
                    <a:pt x="1912490" y="1410409"/>
                  </a:lnTo>
                  <a:lnTo>
                    <a:pt x="1892778" y="1451623"/>
                  </a:lnTo>
                  <a:lnTo>
                    <a:pt x="1871265" y="1491771"/>
                  </a:lnTo>
                  <a:lnTo>
                    <a:pt x="1848005" y="1530799"/>
                  </a:lnTo>
                  <a:lnTo>
                    <a:pt x="1823049" y="1568656"/>
                  </a:lnTo>
                  <a:lnTo>
                    <a:pt x="1796450" y="1605288"/>
                  </a:lnTo>
                  <a:lnTo>
                    <a:pt x="1768261" y="1640645"/>
                  </a:lnTo>
                  <a:lnTo>
                    <a:pt x="1738533" y="1674673"/>
                  </a:lnTo>
                  <a:lnTo>
                    <a:pt x="1707320" y="1707320"/>
                  </a:lnTo>
                  <a:lnTo>
                    <a:pt x="1674673" y="1738533"/>
                  </a:lnTo>
                  <a:lnTo>
                    <a:pt x="1640645" y="1768261"/>
                  </a:lnTo>
                  <a:lnTo>
                    <a:pt x="1605288" y="1796450"/>
                  </a:lnTo>
                  <a:lnTo>
                    <a:pt x="1568656" y="1823049"/>
                  </a:lnTo>
                  <a:lnTo>
                    <a:pt x="1530799" y="1848005"/>
                  </a:lnTo>
                  <a:lnTo>
                    <a:pt x="1491771" y="1871265"/>
                  </a:lnTo>
                  <a:lnTo>
                    <a:pt x="1451623" y="1892778"/>
                  </a:lnTo>
                  <a:lnTo>
                    <a:pt x="1410409" y="1912490"/>
                  </a:lnTo>
                  <a:lnTo>
                    <a:pt x="1368181" y="1930350"/>
                  </a:lnTo>
                  <a:lnTo>
                    <a:pt x="1324990" y="1946305"/>
                  </a:lnTo>
                  <a:lnTo>
                    <a:pt x="1280890" y="1960302"/>
                  </a:lnTo>
                  <a:lnTo>
                    <a:pt x="1235933" y="1972290"/>
                  </a:lnTo>
                  <a:lnTo>
                    <a:pt x="1190172" y="1982216"/>
                  </a:lnTo>
                  <a:lnTo>
                    <a:pt x="1143657" y="1990027"/>
                  </a:lnTo>
                  <a:lnTo>
                    <a:pt x="1096443" y="1995671"/>
                  </a:lnTo>
                  <a:lnTo>
                    <a:pt x="1048581" y="1999096"/>
                  </a:lnTo>
                  <a:lnTo>
                    <a:pt x="1000125" y="2000250"/>
                  </a:lnTo>
                  <a:lnTo>
                    <a:pt x="951668" y="1999096"/>
                  </a:lnTo>
                  <a:lnTo>
                    <a:pt x="903806" y="1995671"/>
                  </a:lnTo>
                  <a:lnTo>
                    <a:pt x="856592" y="1990027"/>
                  </a:lnTo>
                  <a:lnTo>
                    <a:pt x="810077" y="1982216"/>
                  </a:lnTo>
                  <a:lnTo>
                    <a:pt x="764316" y="1972290"/>
                  </a:lnTo>
                  <a:lnTo>
                    <a:pt x="719359" y="1960302"/>
                  </a:lnTo>
                  <a:lnTo>
                    <a:pt x="675259" y="1946305"/>
                  </a:lnTo>
                  <a:lnTo>
                    <a:pt x="632068" y="1930350"/>
                  </a:lnTo>
                  <a:lnTo>
                    <a:pt x="589840" y="1912490"/>
                  </a:lnTo>
                  <a:lnTo>
                    <a:pt x="548626" y="1892778"/>
                  </a:lnTo>
                  <a:lnTo>
                    <a:pt x="508479" y="1871265"/>
                  </a:lnTo>
                  <a:lnTo>
                    <a:pt x="469450" y="1848005"/>
                  </a:lnTo>
                  <a:lnTo>
                    <a:pt x="431594" y="1823049"/>
                  </a:lnTo>
                  <a:lnTo>
                    <a:pt x="394961" y="1796450"/>
                  </a:lnTo>
                  <a:lnTo>
                    <a:pt x="359604" y="1768261"/>
                  </a:lnTo>
                  <a:lnTo>
                    <a:pt x="325576" y="1738533"/>
                  </a:lnTo>
                  <a:lnTo>
                    <a:pt x="292929" y="1707320"/>
                  </a:lnTo>
                  <a:lnTo>
                    <a:pt x="261716" y="1674673"/>
                  </a:lnTo>
                  <a:lnTo>
                    <a:pt x="231988" y="1640645"/>
                  </a:lnTo>
                  <a:lnTo>
                    <a:pt x="203799" y="1605288"/>
                  </a:lnTo>
                  <a:lnTo>
                    <a:pt x="177200" y="1568656"/>
                  </a:lnTo>
                  <a:lnTo>
                    <a:pt x="152244" y="1530799"/>
                  </a:lnTo>
                  <a:lnTo>
                    <a:pt x="128984" y="1491771"/>
                  </a:lnTo>
                  <a:lnTo>
                    <a:pt x="107471" y="1451623"/>
                  </a:lnTo>
                  <a:lnTo>
                    <a:pt x="87759" y="1410409"/>
                  </a:lnTo>
                  <a:lnTo>
                    <a:pt x="69899" y="1368181"/>
                  </a:lnTo>
                  <a:lnTo>
                    <a:pt x="53944" y="1324990"/>
                  </a:lnTo>
                  <a:lnTo>
                    <a:pt x="39947" y="1280890"/>
                  </a:lnTo>
                  <a:lnTo>
                    <a:pt x="27959" y="1235933"/>
                  </a:lnTo>
                  <a:lnTo>
                    <a:pt x="18033" y="1190172"/>
                  </a:lnTo>
                  <a:lnTo>
                    <a:pt x="10222" y="1143657"/>
                  </a:lnTo>
                  <a:lnTo>
                    <a:pt x="4578" y="1096443"/>
                  </a:lnTo>
                  <a:lnTo>
                    <a:pt x="1153" y="1048581"/>
                  </a:lnTo>
                  <a:lnTo>
                    <a:pt x="0" y="1000125"/>
                  </a:lnTo>
                  <a:close/>
                </a:path>
              </a:pathLst>
            </a:custGeom>
            <a:ln w="12700">
              <a:solidFill>
                <a:srgbClr val="71923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/>
          <p:nvPr/>
        </p:nvSpPr>
        <p:spPr>
          <a:xfrm>
            <a:off x="2985293" y="8100059"/>
            <a:ext cx="120269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1557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Copy of </a:t>
            </a:r>
            <a:r>
              <a:rPr sz="2000" b="1" spc="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000" b="1" spc="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2000" b="1" spc="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2000" b="1" spc="3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f</a:t>
            </a:r>
            <a:r>
              <a:rPr sz="2000" b="1" spc="6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2000" b="1" spc="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2000" b="1" spc="1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2000" b="1" spc="-10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2000" b="1" spc="3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2000" b="1" spc="6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e</a:t>
            </a:r>
            <a:endParaRPr sz="20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584915" y="5142077"/>
            <a:ext cx="6859905" cy="3291840"/>
          </a:xfrm>
          <a:custGeom>
            <a:avLst/>
            <a:gdLst/>
            <a:ahLst/>
            <a:cxnLst/>
            <a:rect l="l" t="t" r="r" b="b"/>
            <a:pathLst>
              <a:path w="6859905" h="3291840">
                <a:moveTo>
                  <a:pt x="22904" y="3274656"/>
                </a:moveTo>
                <a:lnTo>
                  <a:pt x="0" y="3285636"/>
                </a:lnTo>
                <a:lnTo>
                  <a:pt x="2744" y="3291362"/>
                </a:lnTo>
                <a:lnTo>
                  <a:pt x="25648" y="3280383"/>
                </a:lnTo>
                <a:lnTo>
                  <a:pt x="22904" y="3274656"/>
                </a:lnTo>
                <a:close/>
              </a:path>
              <a:path w="6859905" h="3291840">
                <a:moveTo>
                  <a:pt x="62988" y="3255445"/>
                </a:moveTo>
                <a:lnTo>
                  <a:pt x="40083" y="3266423"/>
                </a:lnTo>
                <a:lnTo>
                  <a:pt x="42828" y="3272149"/>
                </a:lnTo>
                <a:lnTo>
                  <a:pt x="65732" y="3261170"/>
                </a:lnTo>
                <a:lnTo>
                  <a:pt x="62988" y="3255445"/>
                </a:lnTo>
                <a:close/>
              </a:path>
              <a:path w="6859905" h="3291840">
                <a:moveTo>
                  <a:pt x="103071" y="3236233"/>
                </a:moveTo>
                <a:lnTo>
                  <a:pt x="80166" y="3247210"/>
                </a:lnTo>
                <a:lnTo>
                  <a:pt x="82910" y="3252937"/>
                </a:lnTo>
                <a:lnTo>
                  <a:pt x="105816" y="3241959"/>
                </a:lnTo>
                <a:lnTo>
                  <a:pt x="103071" y="3236233"/>
                </a:lnTo>
                <a:close/>
              </a:path>
              <a:path w="6859905" h="3291840">
                <a:moveTo>
                  <a:pt x="143155" y="3217020"/>
                </a:moveTo>
                <a:lnTo>
                  <a:pt x="120249" y="3227999"/>
                </a:lnTo>
                <a:lnTo>
                  <a:pt x="122994" y="3233724"/>
                </a:lnTo>
                <a:lnTo>
                  <a:pt x="145900" y="3222746"/>
                </a:lnTo>
                <a:lnTo>
                  <a:pt x="143155" y="3217020"/>
                </a:lnTo>
                <a:close/>
              </a:path>
              <a:path w="6859905" h="3291840">
                <a:moveTo>
                  <a:pt x="183238" y="3197807"/>
                </a:moveTo>
                <a:lnTo>
                  <a:pt x="160333" y="3208787"/>
                </a:lnTo>
                <a:lnTo>
                  <a:pt x="163078" y="3214513"/>
                </a:lnTo>
                <a:lnTo>
                  <a:pt x="185983" y="3203534"/>
                </a:lnTo>
                <a:lnTo>
                  <a:pt x="183238" y="3197807"/>
                </a:lnTo>
                <a:close/>
              </a:path>
              <a:path w="6859905" h="3291840">
                <a:moveTo>
                  <a:pt x="223321" y="3178596"/>
                </a:moveTo>
                <a:lnTo>
                  <a:pt x="200417" y="3189574"/>
                </a:lnTo>
                <a:lnTo>
                  <a:pt x="203161" y="3195300"/>
                </a:lnTo>
                <a:lnTo>
                  <a:pt x="226066" y="3184321"/>
                </a:lnTo>
                <a:lnTo>
                  <a:pt x="223321" y="3178596"/>
                </a:lnTo>
                <a:close/>
              </a:path>
              <a:path w="6859905" h="3291840">
                <a:moveTo>
                  <a:pt x="263405" y="3159384"/>
                </a:moveTo>
                <a:lnTo>
                  <a:pt x="240501" y="3170361"/>
                </a:lnTo>
                <a:lnTo>
                  <a:pt x="243245" y="3176088"/>
                </a:lnTo>
                <a:lnTo>
                  <a:pt x="266150" y="3165110"/>
                </a:lnTo>
                <a:lnTo>
                  <a:pt x="263405" y="3159384"/>
                </a:lnTo>
                <a:close/>
              </a:path>
              <a:path w="6859905" h="3291840">
                <a:moveTo>
                  <a:pt x="303489" y="3140171"/>
                </a:moveTo>
                <a:lnTo>
                  <a:pt x="280584" y="3151149"/>
                </a:lnTo>
                <a:lnTo>
                  <a:pt x="283329" y="3156875"/>
                </a:lnTo>
                <a:lnTo>
                  <a:pt x="306233" y="3145897"/>
                </a:lnTo>
                <a:lnTo>
                  <a:pt x="303489" y="3140171"/>
                </a:lnTo>
                <a:close/>
              </a:path>
              <a:path w="6859905" h="3291840">
                <a:moveTo>
                  <a:pt x="343573" y="3120958"/>
                </a:moveTo>
                <a:lnTo>
                  <a:pt x="320667" y="3131938"/>
                </a:lnTo>
                <a:lnTo>
                  <a:pt x="323413" y="3137664"/>
                </a:lnTo>
                <a:lnTo>
                  <a:pt x="346317" y="3126685"/>
                </a:lnTo>
                <a:lnTo>
                  <a:pt x="343573" y="3120958"/>
                </a:lnTo>
                <a:close/>
              </a:path>
              <a:path w="6859905" h="3291840">
                <a:moveTo>
                  <a:pt x="383656" y="3101746"/>
                </a:moveTo>
                <a:lnTo>
                  <a:pt x="360751" y="3112725"/>
                </a:lnTo>
                <a:lnTo>
                  <a:pt x="363495" y="3118451"/>
                </a:lnTo>
                <a:lnTo>
                  <a:pt x="386401" y="3107472"/>
                </a:lnTo>
                <a:lnTo>
                  <a:pt x="383656" y="3101746"/>
                </a:lnTo>
                <a:close/>
              </a:path>
              <a:path w="6859905" h="3291840">
                <a:moveTo>
                  <a:pt x="423739" y="3082535"/>
                </a:moveTo>
                <a:lnTo>
                  <a:pt x="400834" y="3093512"/>
                </a:lnTo>
                <a:lnTo>
                  <a:pt x="403579" y="3099239"/>
                </a:lnTo>
                <a:lnTo>
                  <a:pt x="426485" y="3088261"/>
                </a:lnTo>
                <a:lnTo>
                  <a:pt x="423739" y="3082535"/>
                </a:lnTo>
                <a:close/>
              </a:path>
              <a:path w="6859905" h="3291840">
                <a:moveTo>
                  <a:pt x="463823" y="3063322"/>
                </a:moveTo>
                <a:lnTo>
                  <a:pt x="440918" y="3074300"/>
                </a:lnTo>
                <a:lnTo>
                  <a:pt x="443663" y="3080026"/>
                </a:lnTo>
                <a:lnTo>
                  <a:pt x="466567" y="3069048"/>
                </a:lnTo>
                <a:lnTo>
                  <a:pt x="463823" y="3063322"/>
                </a:lnTo>
                <a:close/>
              </a:path>
              <a:path w="6859905" h="3291840">
                <a:moveTo>
                  <a:pt x="503906" y="3044109"/>
                </a:moveTo>
                <a:lnTo>
                  <a:pt x="481002" y="3055089"/>
                </a:lnTo>
                <a:lnTo>
                  <a:pt x="483746" y="3060814"/>
                </a:lnTo>
                <a:lnTo>
                  <a:pt x="506651" y="3049836"/>
                </a:lnTo>
                <a:lnTo>
                  <a:pt x="503906" y="3044109"/>
                </a:lnTo>
                <a:close/>
              </a:path>
              <a:path w="6859905" h="3291840">
                <a:moveTo>
                  <a:pt x="543990" y="3024897"/>
                </a:moveTo>
                <a:lnTo>
                  <a:pt x="521086" y="3035876"/>
                </a:lnTo>
                <a:lnTo>
                  <a:pt x="523830" y="3041603"/>
                </a:lnTo>
                <a:lnTo>
                  <a:pt x="546735" y="3030623"/>
                </a:lnTo>
                <a:lnTo>
                  <a:pt x="543990" y="3024897"/>
                </a:lnTo>
                <a:close/>
              </a:path>
              <a:path w="6859905" h="3291840">
                <a:moveTo>
                  <a:pt x="584074" y="3005686"/>
                </a:moveTo>
                <a:lnTo>
                  <a:pt x="561168" y="3016664"/>
                </a:lnTo>
                <a:lnTo>
                  <a:pt x="563914" y="3022390"/>
                </a:lnTo>
                <a:lnTo>
                  <a:pt x="586818" y="3011412"/>
                </a:lnTo>
                <a:lnTo>
                  <a:pt x="584074" y="3005686"/>
                </a:lnTo>
                <a:close/>
              </a:path>
              <a:path w="6859905" h="3291840">
                <a:moveTo>
                  <a:pt x="624158" y="2986473"/>
                </a:moveTo>
                <a:lnTo>
                  <a:pt x="601252" y="2997451"/>
                </a:lnTo>
                <a:lnTo>
                  <a:pt x="603996" y="3003177"/>
                </a:lnTo>
                <a:lnTo>
                  <a:pt x="626902" y="2992200"/>
                </a:lnTo>
                <a:lnTo>
                  <a:pt x="624158" y="2986473"/>
                </a:lnTo>
                <a:close/>
              </a:path>
              <a:path w="6859905" h="3291840">
                <a:moveTo>
                  <a:pt x="664241" y="2967261"/>
                </a:moveTo>
                <a:lnTo>
                  <a:pt x="641336" y="2978240"/>
                </a:lnTo>
                <a:lnTo>
                  <a:pt x="644080" y="2983965"/>
                </a:lnTo>
                <a:lnTo>
                  <a:pt x="666986" y="2972987"/>
                </a:lnTo>
                <a:lnTo>
                  <a:pt x="664241" y="2967261"/>
                </a:lnTo>
                <a:close/>
              </a:path>
              <a:path w="6859905" h="3291840">
                <a:moveTo>
                  <a:pt x="704324" y="2948048"/>
                </a:moveTo>
                <a:lnTo>
                  <a:pt x="681419" y="2959027"/>
                </a:lnTo>
                <a:lnTo>
                  <a:pt x="684164" y="2964754"/>
                </a:lnTo>
                <a:lnTo>
                  <a:pt x="707069" y="2953774"/>
                </a:lnTo>
                <a:lnTo>
                  <a:pt x="704324" y="2948048"/>
                </a:lnTo>
                <a:close/>
              </a:path>
              <a:path w="6859905" h="3291840">
                <a:moveTo>
                  <a:pt x="744407" y="2928837"/>
                </a:moveTo>
                <a:lnTo>
                  <a:pt x="721503" y="2939815"/>
                </a:lnTo>
                <a:lnTo>
                  <a:pt x="724247" y="2945541"/>
                </a:lnTo>
                <a:lnTo>
                  <a:pt x="747152" y="2934562"/>
                </a:lnTo>
                <a:lnTo>
                  <a:pt x="744407" y="2928837"/>
                </a:lnTo>
                <a:close/>
              </a:path>
              <a:path w="6859905" h="3291840">
                <a:moveTo>
                  <a:pt x="784491" y="2909624"/>
                </a:moveTo>
                <a:lnTo>
                  <a:pt x="761587" y="2920602"/>
                </a:lnTo>
                <a:lnTo>
                  <a:pt x="764331" y="2926328"/>
                </a:lnTo>
                <a:lnTo>
                  <a:pt x="787236" y="2915351"/>
                </a:lnTo>
                <a:lnTo>
                  <a:pt x="784491" y="2909624"/>
                </a:lnTo>
                <a:close/>
              </a:path>
              <a:path w="6859905" h="3291840">
                <a:moveTo>
                  <a:pt x="824575" y="2890412"/>
                </a:moveTo>
                <a:lnTo>
                  <a:pt x="801670" y="2901391"/>
                </a:lnTo>
                <a:lnTo>
                  <a:pt x="804415" y="2907116"/>
                </a:lnTo>
                <a:lnTo>
                  <a:pt x="827319" y="2896138"/>
                </a:lnTo>
                <a:lnTo>
                  <a:pt x="824575" y="2890412"/>
                </a:lnTo>
                <a:close/>
              </a:path>
              <a:path w="6859905" h="3291840">
                <a:moveTo>
                  <a:pt x="864659" y="2871199"/>
                </a:moveTo>
                <a:lnTo>
                  <a:pt x="841754" y="2882178"/>
                </a:lnTo>
                <a:lnTo>
                  <a:pt x="844499" y="2887905"/>
                </a:lnTo>
                <a:lnTo>
                  <a:pt x="867403" y="2876925"/>
                </a:lnTo>
                <a:lnTo>
                  <a:pt x="864659" y="2871199"/>
                </a:lnTo>
                <a:close/>
              </a:path>
              <a:path w="6859905" h="3291840">
                <a:moveTo>
                  <a:pt x="904742" y="2851988"/>
                </a:moveTo>
                <a:lnTo>
                  <a:pt x="881837" y="2862966"/>
                </a:lnTo>
                <a:lnTo>
                  <a:pt x="884581" y="2868692"/>
                </a:lnTo>
                <a:lnTo>
                  <a:pt x="907487" y="2857713"/>
                </a:lnTo>
                <a:lnTo>
                  <a:pt x="904742" y="2851988"/>
                </a:lnTo>
                <a:close/>
              </a:path>
              <a:path w="6859905" h="3291840">
                <a:moveTo>
                  <a:pt x="944826" y="2832775"/>
                </a:moveTo>
                <a:lnTo>
                  <a:pt x="921920" y="2843753"/>
                </a:lnTo>
                <a:lnTo>
                  <a:pt x="924665" y="2849479"/>
                </a:lnTo>
                <a:lnTo>
                  <a:pt x="947571" y="2838502"/>
                </a:lnTo>
                <a:lnTo>
                  <a:pt x="944826" y="2832775"/>
                </a:lnTo>
                <a:close/>
              </a:path>
              <a:path w="6859905" h="3291840">
                <a:moveTo>
                  <a:pt x="984909" y="2813563"/>
                </a:moveTo>
                <a:lnTo>
                  <a:pt x="962004" y="2824542"/>
                </a:lnTo>
                <a:lnTo>
                  <a:pt x="964749" y="2830267"/>
                </a:lnTo>
                <a:lnTo>
                  <a:pt x="987654" y="2819289"/>
                </a:lnTo>
                <a:lnTo>
                  <a:pt x="984909" y="2813563"/>
                </a:lnTo>
                <a:close/>
              </a:path>
              <a:path w="6859905" h="3291840">
                <a:moveTo>
                  <a:pt x="1024992" y="2794350"/>
                </a:moveTo>
                <a:lnTo>
                  <a:pt x="1002088" y="2805329"/>
                </a:lnTo>
                <a:lnTo>
                  <a:pt x="1004832" y="2811056"/>
                </a:lnTo>
                <a:lnTo>
                  <a:pt x="1027737" y="2800076"/>
                </a:lnTo>
                <a:lnTo>
                  <a:pt x="1024992" y="2794350"/>
                </a:lnTo>
                <a:close/>
              </a:path>
              <a:path w="6859905" h="3291840">
                <a:moveTo>
                  <a:pt x="1065076" y="2775139"/>
                </a:moveTo>
                <a:lnTo>
                  <a:pt x="1042172" y="2786117"/>
                </a:lnTo>
                <a:lnTo>
                  <a:pt x="1044916" y="2791843"/>
                </a:lnTo>
                <a:lnTo>
                  <a:pt x="1067821" y="2780864"/>
                </a:lnTo>
                <a:lnTo>
                  <a:pt x="1065076" y="2775139"/>
                </a:lnTo>
                <a:close/>
              </a:path>
              <a:path w="6859905" h="3291840">
                <a:moveTo>
                  <a:pt x="1105160" y="2755926"/>
                </a:moveTo>
                <a:lnTo>
                  <a:pt x="1082255" y="2766904"/>
                </a:lnTo>
                <a:lnTo>
                  <a:pt x="1085000" y="2772630"/>
                </a:lnTo>
                <a:lnTo>
                  <a:pt x="1107904" y="2761653"/>
                </a:lnTo>
                <a:lnTo>
                  <a:pt x="1105160" y="2755926"/>
                </a:lnTo>
                <a:close/>
              </a:path>
              <a:path w="6859905" h="3291840">
                <a:moveTo>
                  <a:pt x="1145244" y="2736714"/>
                </a:moveTo>
                <a:lnTo>
                  <a:pt x="1122338" y="2747691"/>
                </a:lnTo>
                <a:lnTo>
                  <a:pt x="1125082" y="2753418"/>
                </a:lnTo>
                <a:lnTo>
                  <a:pt x="1147988" y="2742440"/>
                </a:lnTo>
                <a:lnTo>
                  <a:pt x="1145244" y="2736714"/>
                </a:lnTo>
                <a:close/>
              </a:path>
              <a:path w="6859905" h="3291840">
                <a:moveTo>
                  <a:pt x="1185327" y="2717501"/>
                </a:moveTo>
                <a:lnTo>
                  <a:pt x="1162422" y="2728480"/>
                </a:lnTo>
                <a:lnTo>
                  <a:pt x="1165166" y="2734207"/>
                </a:lnTo>
                <a:lnTo>
                  <a:pt x="1188072" y="2723227"/>
                </a:lnTo>
                <a:lnTo>
                  <a:pt x="1185327" y="2717501"/>
                </a:lnTo>
                <a:close/>
              </a:path>
              <a:path w="6859905" h="3291840">
                <a:moveTo>
                  <a:pt x="1225410" y="2698290"/>
                </a:moveTo>
                <a:lnTo>
                  <a:pt x="1202505" y="2709268"/>
                </a:lnTo>
                <a:lnTo>
                  <a:pt x="1205250" y="2714994"/>
                </a:lnTo>
                <a:lnTo>
                  <a:pt x="1228154" y="2704015"/>
                </a:lnTo>
                <a:lnTo>
                  <a:pt x="1225410" y="2698290"/>
                </a:lnTo>
                <a:close/>
              </a:path>
              <a:path w="6859905" h="3291840">
                <a:moveTo>
                  <a:pt x="1265494" y="2679077"/>
                </a:moveTo>
                <a:lnTo>
                  <a:pt x="1242589" y="2690055"/>
                </a:lnTo>
                <a:lnTo>
                  <a:pt x="1245334" y="2695782"/>
                </a:lnTo>
                <a:lnTo>
                  <a:pt x="1268238" y="2684804"/>
                </a:lnTo>
                <a:lnTo>
                  <a:pt x="1265494" y="2679077"/>
                </a:lnTo>
                <a:close/>
              </a:path>
              <a:path w="6859905" h="3291840">
                <a:moveTo>
                  <a:pt x="1305577" y="2659865"/>
                </a:moveTo>
                <a:lnTo>
                  <a:pt x="1282673" y="2670843"/>
                </a:lnTo>
                <a:lnTo>
                  <a:pt x="1285417" y="2676569"/>
                </a:lnTo>
                <a:lnTo>
                  <a:pt x="1308322" y="2665591"/>
                </a:lnTo>
                <a:lnTo>
                  <a:pt x="1305577" y="2659865"/>
                </a:lnTo>
                <a:close/>
              </a:path>
              <a:path w="6859905" h="3291840">
                <a:moveTo>
                  <a:pt x="1345661" y="2640652"/>
                </a:moveTo>
                <a:lnTo>
                  <a:pt x="1322757" y="2651631"/>
                </a:lnTo>
                <a:lnTo>
                  <a:pt x="1325501" y="2657358"/>
                </a:lnTo>
                <a:lnTo>
                  <a:pt x="1348405" y="2646379"/>
                </a:lnTo>
                <a:lnTo>
                  <a:pt x="1345661" y="2640652"/>
                </a:lnTo>
                <a:close/>
              </a:path>
              <a:path w="6859905" h="3291840">
                <a:moveTo>
                  <a:pt x="1385745" y="2621441"/>
                </a:moveTo>
                <a:lnTo>
                  <a:pt x="1362839" y="2632419"/>
                </a:lnTo>
                <a:lnTo>
                  <a:pt x="1365584" y="2638145"/>
                </a:lnTo>
                <a:lnTo>
                  <a:pt x="1388489" y="2627166"/>
                </a:lnTo>
                <a:lnTo>
                  <a:pt x="1385745" y="2621441"/>
                </a:lnTo>
                <a:close/>
              </a:path>
              <a:path w="6859905" h="3291840">
                <a:moveTo>
                  <a:pt x="1425827" y="2602228"/>
                </a:moveTo>
                <a:lnTo>
                  <a:pt x="1402923" y="2613206"/>
                </a:lnTo>
                <a:lnTo>
                  <a:pt x="1405667" y="2618933"/>
                </a:lnTo>
                <a:lnTo>
                  <a:pt x="1428572" y="2607955"/>
                </a:lnTo>
                <a:lnTo>
                  <a:pt x="1425827" y="2602228"/>
                </a:lnTo>
                <a:close/>
              </a:path>
              <a:path w="6859905" h="3291840">
                <a:moveTo>
                  <a:pt x="1465911" y="2583016"/>
                </a:moveTo>
                <a:lnTo>
                  <a:pt x="1443007" y="2593994"/>
                </a:lnTo>
                <a:lnTo>
                  <a:pt x="1445751" y="2599720"/>
                </a:lnTo>
                <a:lnTo>
                  <a:pt x="1468655" y="2588742"/>
                </a:lnTo>
                <a:lnTo>
                  <a:pt x="1465911" y="2583016"/>
                </a:lnTo>
                <a:close/>
              </a:path>
              <a:path w="6859905" h="3291840">
                <a:moveTo>
                  <a:pt x="1505995" y="2563803"/>
                </a:moveTo>
                <a:lnTo>
                  <a:pt x="1483090" y="2574782"/>
                </a:lnTo>
                <a:lnTo>
                  <a:pt x="1485835" y="2580509"/>
                </a:lnTo>
                <a:lnTo>
                  <a:pt x="1508739" y="2569530"/>
                </a:lnTo>
                <a:lnTo>
                  <a:pt x="1505995" y="2563803"/>
                </a:lnTo>
                <a:close/>
              </a:path>
              <a:path w="6859905" h="3291840">
                <a:moveTo>
                  <a:pt x="1546078" y="2544591"/>
                </a:moveTo>
                <a:lnTo>
                  <a:pt x="1523174" y="2555570"/>
                </a:lnTo>
                <a:lnTo>
                  <a:pt x="1525918" y="2561296"/>
                </a:lnTo>
                <a:lnTo>
                  <a:pt x="1548823" y="2550317"/>
                </a:lnTo>
                <a:lnTo>
                  <a:pt x="1546078" y="2544591"/>
                </a:lnTo>
                <a:close/>
              </a:path>
              <a:path w="6859905" h="3291840">
                <a:moveTo>
                  <a:pt x="1586162" y="2525379"/>
                </a:moveTo>
                <a:lnTo>
                  <a:pt x="1563256" y="2536357"/>
                </a:lnTo>
                <a:lnTo>
                  <a:pt x="1566001" y="2542084"/>
                </a:lnTo>
                <a:lnTo>
                  <a:pt x="1588907" y="2531106"/>
                </a:lnTo>
                <a:lnTo>
                  <a:pt x="1586162" y="2525379"/>
                </a:lnTo>
                <a:close/>
              </a:path>
              <a:path w="6859905" h="3291840">
                <a:moveTo>
                  <a:pt x="1626246" y="2506167"/>
                </a:moveTo>
                <a:lnTo>
                  <a:pt x="1603340" y="2517145"/>
                </a:lnTo>
                <a:lnTo>
                  <a:pt x="1606085" y="2522871"/>
                </a:lnTo>
                <a:lnTo>
                  <a:pt x="1628990" y="2511893"/>
                </a:lnTo>
                <a:lnTo>
                  <a:pt x="1626246" y="2506167"/>
                </a:lnTo>
                <a:close/>
              </a:path>
              <a:path w="6859905" h="3291840">
                <a:moveTo>
                  <a:pt x="1666328" y="2486954"/>
                </a:moveTo>
                <a:lnTo>
                  <a:pt x="1643424" y="2497933"/>
                </a:lnTo>
                <a:lnTo>
                  <a:pt x="1646168" y="2503660"/>
                </a:lnTo>
                <a:lnTo>
                  <a:pt x="1669073" y="2492681"/>
                </a:lnTo>
                <a:lnTo>
                  <a:pt x="1666328" y="2486954"/>
                </a:lnTo>
                <a:close/>
              </a:path>
              <a:path w="6859905" h="3291840">
                <a:moveTo>
                  <a:pt x="1706412" y="2467742"/>
                </a:moveTo>
                <a:lnTo>
                  <a:pt x="1683508" y="2478721"/>
                </a:lnTo>
                <a:lnTo>
                  <a:pt x="1686252" y="2484447"/>
                </a:lnTo>
                <a:lnTo>
                  <a:pt x="1709157" y="2473468"/>
                </a:lnTo>
                <a:lnTo>
                  <a:pt x="1706412" y="2467742"/>
                </a:lnTo>
                <a:close/>
              </a:path>
              <a:path w="6859905" h="3291840">
                <a:moveTo>
                  <a:pt x="1746496" y="2448530"/>
                </a:moveTo>
                <a:lnTo>
                  <a:pt x="1723591" y="2459508"/>
                </a:lnTo>
                <a:lnTo>
                  <a:pt x="1726336" y="2465235"/>
                </a:lnTo>
                <a:lnTo>
                  <a:pt x="1749240" y="2454257"/>
                </a:lnTo>
                <a:lnTo>
                  <a:pt x="1746496" y="2448530"/>
                </a:lnTo>
                <a:close/>
              </a:path>
              <a:path w="6859905" h="3291840">
                <a:moveTo>
                  <a:pt x="1786580" y="2429318"/>
                </a:moveTo>
                <a:lnTo>
                  <a:pt x="1763674" y="2440296"/>
                </a:lnTo>
                <a:lnTo>
                  <a:pt x="1766418" y="2446022"/>
                </a:lnTo>
                <a:lnTo>
                  <a:pt x="1789324" y="2435044"/>
                </a:lnTo>
                <a:lnTo>
                  <a:pt x="1786580" y="2429318"/>
                </a:lnTo>
                <a:close/>
              </a:path>
              <a:path w="6859905" h="3291840">
                <a:moveTo>
                  <a:pt x="1826663" y="2410105"/>
                </a:moveTo>
                <a:lnTo>
                  <a:pt x="1803758" y="2421084"/>
                </a:lnTo>
                <a:lnTo>
                  <a:pt x="1806502" y="2426809"/>
                </a:lnTo>
                <a:lnTo>
                  <a:pt x="1829408" y="2415832"/>
                </a:lnTo>
                <a:lnTo>
                  <a:pt x="1826663" y="2410105"/>
                </a:lnTo>
                <a:close/>
              </a:path>
              <a:path w="6859905" h="3291840">
                <a:moveTo>
                  <a:pt x="1866746" y="2390893"/>
                </a:moveTo>
                <a:lnTo>
                  <a:pt x="1843841" y="2401872"/>
                </a:lnTo>
                <a:lnTo>
                  <a:pt x="1846586" y="2407598"/>
                </a:lnTo>
                <a:lnTo>
                  <a:pt x="1869490" y="2396619"/>
                </a:lnTo>
                <a:lnTo>
                  <a:pt x="1866746" y="2390893"/>
                </a:lnTo>
                <a:close/>
              </a:path>
              <a:path w="6859905" h="3291840">
                <a:moveTo>
                  <a:pt x="1906830" y="2371681"/>
                </a:moveTo>
                <a:lnTo>
                  <a:pt x="1883925" y="2382659"/>
                </a:lnTo>
                <a:lnTo>
                  <a:pt x="1886670" y="2388386"/>
                </a:lnTo>
                <a:lnTo>
                  <a:pt x="1909574" y="2377408"/>
                </a:lnTo>
                <a:lnTo>
                  <a:pt x="1906830" y="2371681"/>
                </a:lnTo>
                <a:close/>
              </a:path>
              <a:path w="6859905" h="3291840">
                <a:moveTo>
                  <a:pt x="1946913" y="2352469"/>
                </a:moveTo>
                <a:lnTo>
                  <a:pt x="1924009" y="2363447"/>
                </a:lnTo>
                <a:lnTo>
                  <a:pt x="1926753" y="2369173"/>
                </a:lnTo>
                <a:lnTo>
                  <a:pt x="1949658" y="2358195"/>
                </a:lnTo>
                <a:lnTo>
                  <a:pt x="1946913" y="2352469"/>
                </a:lnTo>
                <a:close/>
              </a:path>
              <a:path w="6859905" h="3291840">
                <a:moveTo>
                  <a:pt x="1986997" y="2333256"/>
                </a:moveTo>
                <a:lnTo>
                  <a:pt x="1964091" y="2344235"/>
                </a:lnTo>
                <a:lnTo>
                  <a:pt x="1966837" y="2349961"/>
                </a:lnTo>
                <a:lnTo>
                  <a:pt x="1989742" y="2338983"/>
                </a:lnTo>
                <a:lnTo>
                  <a:pt x="1986997" y="2333256"/>
                </a:lnTo>
                <a:close/>
              </a:path>
              <a:path w="6859905" h="3291840">
                <a:moveTo>
                  <a:pt x="2027081" y="2314044"/>
                </a:moveTo>
                <a:lnTo>
                  <a:pt x="2004175" y="2325023"/>
                </a:lnTo>
                <a:lnTo>
                  <a:pt x="2006920" y="2330749"/>
                </a:lnTo>
                <a:lnTo>
                  <a:pt x="2029825" y="2319770"/>
                </a:lnTo>
                <a:lnTo>
                  <a:pt x="2027081" y="2314044"/>
                </a:lnTo>
                <a:close/>
              </a:path>
              <a:path w="6859905" h="3291840">
                <a:moveTo>
                  <a:pt x="2067163" y="2294832"/>
                </a:moveTo>
                <a:lnTo>
                  <a:pt x="2044259" y="2305810"/>
                </a:lnTo>
                <a:lnTo>
                  <a:pt x="2047003" y="2311537"/>
                </a:lnTo>
                <a:lnTo>
                  <a:pt x="2069908" y="2300559"/>
                </a:lnTo>
                <a:lnTo>
                  <a:pt x="2067163" y="2294832"/>
                </a:lnTo>
                <a:close/>
              </a:path>
              <a:path w="6859905" h="3291840">
                <a:moveTo>
                  <a:pt x="2107247" y="2275620"/>
                </a:moveTo>
                <a:lnTo>
                  <a:pt x="2084343" y="2286598"/>
                </a:lnTo>
                <a:lnTo>
                  <a:pt x="2087087" y="2292324"/>
                </a:lnTo>
                <a:lnTo>
                  <a:pt x="2109991" y="2281346"/>
                </a:lnTo>
                <a:lnTo>
                  <a:pt x="2107247" y="2275620"/>
                </a:lnTo>
                <a:close/>
              </a:path>
              <a:path w="6859905" h="3291840">
                <a:moveTo>
                  <a:pt x="2147331" y="2256407"/>
                </a:moveTo>
                <a:lnTo>
                  <a:pt x="2124426" y="2267386"/>
                </a:lnTo>
                <a:lnTo>
                  <a:pt x="2127171" y="2273112"/>
                </a:lnTo>
                <a:lnTo>
                  <a:pt x="2150075" y="2262134"/>
                </a:lnTo>
                <a:lnTo>
                  <a:pt x="2147331" y="2256407"/>
                </a:lnTo>
                <a:close/>
              </a:path>
              <a:path w="6859905" h="3291840">
                <a:moveTo>
                  <a:pt x="2187414" y="2237195"/>
                </a:moveTo>
                <a:lnTo>
                  <a:pt x="2164510" y="2248174"/>
                </a:lnTo>
                <a:lnTo>
                  <a:pt x="2167255" y="2253900"/>
                </a:lnTo>
                <a:lnTo>
                  <a:pt x="2190159" y="2242921"/>
                </a:lnTo>
                <a:lnTo>
                  <a:pt x="2187414" y="2237195"/>
                </a:lnTo>
                <a:close/>
              </a:path>
              <a:path w="6859905" h="3291840">
                <a:moveTo>
                  <a:pt x="2227498" y="2217983"/>
                </a:moveTo>
                <a:lnTo>
                  <a:pt x="2204594" y="2228961"/>
                </a:lnTo>
                <a:lnTo>
                  <a:pt x="2207338" y="2234688"/>
                </a:lnTo>
                <a:lnTo>
                  <a:pt x="2230243" y="2223709"/>
                </a:lnTo>
                <a:lnTo>
                  <a:pt x="2227498" y="2217983"/>
                </a:lnTo>
                <a:close/>
              </a:path>
              <a:path w="6859905" h="3291840">
                <a:moveTo>
                  <a:pt x="2267582" y="2198771"/>
                </a:moveTo>
                <a:lnTo>
                  <a:pt x="2244678" y="2209749"/>
                </a:lnTo>
                <a:lnTo>
                  <a:pt x="2247422" y="2215475"/>
                </a:lnTo>
                <a:lnTo>
                  <a:pt x="2270326" y="2204497"/>
                </a:lnTo>
                <a:lnTo>
                  <a:pt x="2267582" y="2198771"/>
                </a:lnTo>
                <a:close/>
              </a:path>
              <a:path w="6859905" h="3291840">
                <a:moveTo>
                  <a:pt x="2307666" y="2179558"/>
                </a:moveTo>
                <a:lnTo>
                  <a:pt x="2284761" y="2190536"/>
                </a:lnTo>
                <a:lnTo>
                  <a:pt x="2287506" y="2196263"/>
                </a:lnTo>
                <a:lnTo>
                  <a:pt x="2310410" y="2185285"/>
                </a:lnTo>
                <a:lnTo>
                  <a:pt x="2307666" y="2179558"/>
                </a:lnTo>
                <a:close/>
              </a:path>
              <a:path w="6859905" h="3291840">
                <a:moveTo>
                  <a:pt x="2347749" y="2160346"/>
                </a:moveTo>
                <a:lnTo>
                  <a:pt x="2324845" y="2171325"/>
                </a:lnTo>
                <a:lnTo>
                  <a:pt x="2327589" y="2177050"/>
                </a:lnTo>
                <a:lnTo>
                  <a:pt x="2350494" y="2166072"/>
                </a:lnTo>
                <a:lnTo>
                  <a:pt x="2347749" y="2160346"/>
                </a:lnTo>
                <a:close/>
              </a:path>
              <a:path w="6859905" h="3291840">
                <a:moveTo>
                  <a:pt x="2387833" y="2141133"/>
                </a:moveTo>
                <a:lnTo>
                  <a:pt x="2364929" y="2152112"/>
                </a:lnTo>
                <a:lnTo>
                  <a:pt x="2367673" y="2157839"/>
                </a:lnTo>
                <a:lnTo>
                  <a:pt x="2390578" y="2146860"/>
                </a:lnTo>
                <a:lnTo>
                  <a:pt x="2387833" y="2141133"/>
                </a:lnTo>
                <a:close/>
              </a:path>
              <a:path w="6859905" h="3291840">
                <a:moveTo>
                  <a:pt x="2427917" y="2121921"/>
                </a:moveTo>
                <a:lnTo>
                  <a:pt x="2405012" y="2132900"/>
                </a:lnTo>
                <a:lnTo>
                  <a:pt x="2407757" y="2138626"/>
                </a:lnTo>
                <a:lnTo>
                  <a:pt x="2430661" y="2127647"/>
                </a:lnTo>
                <a:lnTo>
                  <a:pt x="2427917" y="2121921"/>
                </a:lnTo>
                <a:close/>
              </a:path>
              <a:path w="6859905" h="3291840">
                <a:moveTo>
                  <a:pt x="2468001" y="2102709"/>
                </a:moveTo>
                <a:lnTo>
                  <a:pt x="2445096" y="2113687"/>
                </a:lnTo>
                <a:lnTo>
                  <a:pt x="2447841" y="2119414"/>
                </a:lnTo>
                <a:lnTo>
                  <a:pt x="2470745" y="2108436"/>
                </a:lnTo>
                <a:lnTo>
                  <a:pt x="2468001" y="2102709"/>
                </a:lnTo>
                <a:close/>
              </a:path>
              <a:path w="6859905" h="3291840">
                <a:moveTo>
                  <a:pt x="2508084" y="2083497"/>
                </a:moveTo>
                <a:lnTo>
                  <a:pt x="2485180" y="2094475"/>
                </a:lnTo>
                <a:lnTo>
                  <a:pt x="2487924" y="2100201"/>
                </a:lnTo>
                <a:lnTo>
                  <a:pt x="2510829" y="2089223"/>
                </a:lnTo>
                <a:lnTo>
                  <a:pt x="2508084" y="2083497"/>
                </a:lnTo>
                <a:close/>
              </a:path>
              <a:path w="6859905" h="3291840">
                <a:moveTo>
                  <a:pt x="2548168" y="2064284"/>
                </a:moveTo>
                <a:lnTo>
                  <a:pt x="2525264" y="2075263"/>
                </a:lnTo>
                <a:lnTo>
                  <a:pt x="2528008" y="2080988"/>
                </a:lnTo>
                <a:lnTo>
                  <a:pt x="2550913" y="2070011"/>
                </a:lnTo>
                <a:lnTo>
                  <a:pt x="2548168" y="2064284"/>
                </a:lnTo>
                <a:close/>
              </a:path>
              <a:path w="6859905" h="3291840">
                <a:moveTo>
                  <a:pt x="2588252" y="2045072"/>
                </a:moveTo>
                <a:lnTo>
                  <a:pt x="2565347" y="2056051"/>
                </a:lnTo>
                <a:lnTo>
                  <a:pt x="2568092" y="2061777"/>
                </a:lnTo>
                <a:lnTo>
                  <a:pt x="2590996" y="2050798"/>
                </a:lnTo>
                <a:lnTo>
                  <a:pt x="2588252" y="2045072"/>
                </a:lnTo>
                <a:close/>
              </a:path>
              <a:path w="6859905" h="3291840">
                <a:moveTo>
                  <a:pt x="2628336" y="2025859"/>
                </a:moveTo>
                <a:lnTo>
                  <a:pt x="2605431" y="2036838"/>
                </a:lnTo>
                <a:lnTo>
                  <a:pt x="2608176" y="2042565"/>
                </a:lnTo>
                <a:lnTo>
                  <a:pt x="2631080" y="2031585"/>
                </a:lnTo>
                <a:lnTo>
                  <a:pt x="2628336" y="2025859"/>
                </a:lnTo>
                <a:close/>
              </a:path>
              <a:path w="6859905" h="3291840">
                <a:moveTo>
                  <a:pt x="2668419" y="2006648"/>
                </a:moveTo>
                <a:lnTo>
                  <a:pt x="2645515" y="2017626"/>
                </a:lnTo>
                <a:lnTo>
                  <a:pt x="2648259" y="2023352"/>
                </a:lnTo>
                <a:lnTo>
                  <a:pt x="2671164" y="2012374"/>
                </a:lnTo>
                <a:lnTo>
                  <a:pt x="2668419" y="2006648"/>
                </a:lnTo>
                <a:close/>
              </a:path>
              <a:path w="6859905" h="3291840">
                <a:moveTo>
                  <a:pt x="2708503" y="1987435"/>
                </a:moveTo>
                <a:lnTo>
                  <a:pt x="2685599" y="1998413"/>
                </a:lnTo>
                <a:lnTo>
                  <a:pt x="2688343" y="2004140"/>
                </a:lnTo>
                <a:lnTo>
                  <a:pt x="2711248" y="1993162"/>
                </a:lnTo>
                <a:lnTo>
                  <a:pt x="2708503" y="1987435"/>
                </a:lnTo>
                <a:close/>
              </a:path>
              <a:path w="6859905" h="3291840">
                <a:moveTo>
                  <a:pt x="2748587" y="1968223"/>
                </a:moveTo>
                <a:lnTo>
                  <a:pt x="2725682" y="1979202"/>
                </a:lnTo>
                <a:lnTo>
                  <a:pt x="2728427" y="1984927"/>
                </a:lnTo>
                <a:lnTo>
                  <a:pt x="2751331" y="1973949"/>
                </a:lnTo>
                <a:lnTo>
                  <a:pt x="2748587" y="1968223"/>
                </a:lnTo>
                <a:close/>
              </a:path>
              <a:path w="6859905" h="3291840">
                <a:moveTo>
                  <a:pt x="2788671" y="1949010"/>
                </a:moveTo>
                <a:lnTo>
                  <a:pt x="2765766" y="1959989"/>
                </a:lnTo>
                <a:lnTo>
                  <a:pt x="2768511" y="1965716"/>
                </a:lnTo>
                <a:lnTo>
                  <a:pt x="2791415" y="1954737"/>
                </a:lnTo>
                <a:lnTo>
                  <a:pt x="2788671" y="1949010"/>
                </a:lnTo>
                <a:close/>
              </a:path>
              <a:path w="6859905" h="3291840">
                <a:moveTo>
                  <a:pt x="2828754" y="1929799"/>
                </a:moveTo>
                <a:lnTo>
                  <a:pt x="2805850" y="1940777"/>
                </a:lnTo>
                <a:lnTo>
                  <a:pt x="2808594" y="1946503"/>
                </a:lnTo>
                <a:lnTo>
                  <a:pt x="2831499" y="1935525"/>
                </a:lnTo>
                <a:lnTo>
                  <a:pt x="2828754" y="1929799"/>
                </a:lnTo>
                <a:close/>
              </a:path>
              <a:path w="6859905" h="3291840">
                <a:moveTo>
                  <a:pt x="2868838" y="1910586"/>
                </a:moveTo>
                <a:lnTo>
                  <a:pt x="2845934" y="1921564"/>
                </a:lnTo>
                <a:lnTo>
                  <a:pt x="2848678" y="1927291"/>
                </a:lnTo>
                <a:lnTo>
                  <a:pt x="2871583" y="1916313"/>
                </a:lnTo>
                <a:lnTo>
                  <a:pt x="2868838" y="1910586"/>
                </a:lnTo>
                <a:close/>
              </a:path>
              <a:path w="6859905" h="3291840">
                <a:moveTo>
                  <a:pt x="2908922" y="1891374"/>
                </a:moveTo>
                <a:lnTo>
                  <a:pt x="2886017" y="1902353"/>
                </a:lnTo>
                <a:lnTo>
                  <a:pt x="2888762" y="1908078"/>
                </a:lnTo>
                <a:lnTo>
                  <a:pt x="2911666" y="1897100"/>
                </a:lnTo>
                <a:lnTo>
                  <a:pt x="2908922" y="1891374"/>
                </a:lnTo>
                <a:close/>
              </a:path>
              <a:path w="6859905" h="3291840">
                <a:moveTo>
                  <a:pt x="2949006" y="1872161"/>
                </a:moveTo>
                <a:lnTo>
                  <a:pt x="2926101" y="1883140"/>
                </a:lnTo>
                <a:lnTo>
                  <a:pt x="2928846" y="1888867"/>
                </a:lnTo>
                <a:lnTo>
                  <a:pt x="2951750" y="1877888"/>
                </a:lnTo>
                <a:lnTo>
                  <a:pt x="2949006" y="1872161"/>
                </a:lnTo>
                <a:close/>
              </a:path>
              <a:path w="6859905" h="3291840">
                <a:moveTo>
                  <a:pt x="2989089" y="1852950"/>
                </a:moveTo>
                <a:lnTo>
                  <a:pt x="2966185" y="1863928"/>
                </a:lnTo>
                <a:lnTo>
                  <a:pt x="2968929" y="1869654"/>
                </a:lnTo>
                <a:lnTo>
                  <a:pt x="2991834" y="1858676"/>
                </a:lnTo>
                <a:lnTo>
                  <a:pt x="2989089" y="1852950"/>
                </a:lnTo>
                <a:close/>
              </a:path>
              <a:path w="6859905" h="3291840">
                <a:moveTo>
                  <a:pt x="3029173" y="1833737"/>
                </a:moveTo>
                <a:lnTo>
                  <a:pt x="3006267" y="1844715"/>
                </a:lnTo>
                <a:lnTo>
                  <a:pt x="3009012" y="1850442"/>
                </a:lnTo>
                <a:lnTo>
                  <a:pt x="3031917" y="1839464"/>
                </a:lnTo>
                <a:lnTo>
                  <a:pt x="3029173" y="1833737"/>
                </a:lnTo>
                <a:close/>
              </a:path>
              <a:path w="6859905" h="3291840">
                <a:moveTo>
                  <a:pt x="3069255" y="1814525"/>
                </a:moveTo>
                <a:lnTo>
                  <a:pt x="3046351" y="1825504"/>
                </a:lnTo>
                <a:lnTo>
                  <a:pt x="3049096" y="1831229"/>
                </a:lnTo>
                <a:lnTo>
                  <a:pt x="3072000" y="1820251"/>
                </a:lnTo>
                <a:lnTo>
                  <a:pt x="3069255" y="1814525"/>
                </a:lnTo>
                <a:close/>
              </a:path>
              <a:path w="6859905" h="3291840">
                <a:moveTo>
                  <a:pt x="3109339" y="1795312"/>
                </a:moveTo>
                <a:lnTo>
                  <a:pt x="3086435" y="1806291"/>
                </a:lnTo>
                <a:lnTo>
                  <a:pt x="3089179" y="1812018"/>
                </a:lnTo>
                <a:lnTo>
                  <a:pt x="3112084" y="1801039"/>
                </a:lnTo>
                <a:lnTo>
                  <a:pt x="3109339" y="1795312"/>
                </a:lnTo>
                <a:close/>
              </a:path>
              <a:path w="6859905" h="3291840">
                <a:moveTo>
                  <a:pt x="3149423" y="1776100"/>
                </a:moveTo>
                <a:lnTo>
                  <a:pt x="3126519" y="1787079"/>
                </a:lnTo>
                <a:lnTo>
                  <a:pt x="3129263" y="1792805"/>
                </a:lnTo>
                <a:lnTo>
                  <a:pt x="3152167" y="1781826"/>
                </a:lnTo>
                <a:lnTo>
                  <a:pt x="3149423" y="1776100"/>
                </a:lnTo>
                <a:close/>
              </a:path>
              <a:path w="6859905" h="3291840">
                <a:moveTo>
                  <a:pt x="3189507" y="1756888"/>
                </a:moveTo>
                <a:lnTo>
                  <a:pt x="3166602" y="1767866"/>
                </a:lnTo>
                <a:lnTo>
                  <a:pt x="3169347" y="1773593"/>
                </a:lnTo>
                <a:lnTo>
                  <a:pt x="3192251" y="1762615"/>
                </a:lnTo>
                <a:lnTo>
                  <a:pt x="3189507" y="1756888"/>
                </a:lnTo>
                <a:close/>
              </a:path>
              <a:path w="6859905" h="3291840">
                <a:moveTo>
                  <a:pt x="3229590" y="1737676"/>
                </a:moveTo>
                <a:lnTo>
                  <a:pt x="3206685" y="1748654"/>
                </a:lnTo>
                <a:lnTo>
                  <a:pt x="3209429" y="1754380"/>
                </a:lnTo>
                <a:lnTo>
                  <a:pt x="3232335" y="1743402"/>
                </a:lnTo>
                <a:lnTo>
                  <a:pt x="3229590" y="1737676"/>
                </a:lnTo>
                <a:close/>
              </a:path>
              <a:path w="6859905" h="3291840">
                <a:moveTo>
                  <a:pt x="3269673" y="1718463"/>
                </a:moveTo>
                <a:lnTo>
                  <a:pt x="3246768" y="1729442"/>
                </a:lnTo>
                <a:lnTo>
                  <a:pt x="3249513" y="1735167"/>
                </a:lnTo>
                <a:lnTo>
                  <a:pt x="3272419" y="1724190"/>
                </a:lnTo>
                <a:lnTo>
                  <a:pt x="3269673" y="1718463"/>
                </a:lnTo>
                <a:close/>
              </a:path>
              <a:path w="6859905" h="3291840">
                <a:moveTo>
                  <a:pt x="3309757" y="1699251"/>
                </a:moveTo>
                <a:lnTo>
                  <a:pt x="3286852" y="1710230"/>
                </a:lnTo>
                <a:lnTo>
                  <a:pt x="3289597" y="1715956"/>
                </a:lnTo>
                <a:lnTo>
                  <a:pt x="3312501" y="1704977"/>
                </a:lnTo>
                <a:lnTo>
                  <a:pt x="3309757" y="1699251"/>
                </a:lnTo>
                <a:close/>
              </a:path>
              <a:path w="6859905" h="3291840">
                <a:moveTo>
                  <a:pt x="3349840" y="1680039"/>
                </a:moveTo>
                <a:lnTo>
                  <a:pt x="3326936" y="1691017"/>
                </a:lnTo>
                <a:lnTo>
                  <a:pt x="3329680" y="1696744"/>
                </a:lnTo>
                <a:lnTo>
                  <a:pt x="3352585" y="1685766"/>
                </a:lnTo>
                <a:lnTo>
                  <a:pt x="3349840" y="1680039"/>
                </a:lnTo>
                <a:close/>
              </a:path>
              <a:path w="6859905" h="3291840">
                <a:moveTo>
                  <a:pt x="3389924" y="1660827"/>
                </a:moveTo>
                <a:lnTo>
                  <a:pt x="3367020" y="1671805"/>
                </a:lnTo>
                <a:lnTo>
                  <a:pt x="3369764" y="1677531"/>
                </a:lnTo>
                <a:lnTo>
                  <a:pt x="3392669" y="1666553"/>
                </a:lnTo>
                <a:lnTo>
                  <a:pt x="3389924" y="1660827"/>
                </a:lnTo>
                <a:close/>
              </a:path>
              <a:path w="6859905" h="3291840">
                <a:moveTo>
                  <a:pt x="3430008" y="1641614"/>
                </a:moveTo>
                <a:lnTo>
                  <a:pt x="3407103" y="1652593"/>
                </a:lnTo>
                <a:lnTo>
                  <a:pt x="3409848" y="1658319"/>
                </a:lnTo>
                <a:lnTo>
                  <a:pt x="3432752" y="1647341"/>
                </a:lnTo>
                <a:lnTo>
                  <a:pt x="3430008" y="1641614"/>
                </a:lnTo>
                <a:close/>
              </a:path>
              <a:path w="6859905" h="3291840">
                <a:moveTo>
                  <a:pt x="3470092" y="1622402"/>
                </a:moveTo>
                <a:lnTo>
                  <a:pt x="3447186" y="1633381"/>
                </a:lnTo>
                <a:lnTo>
                  <a:pt x="3449932" y="1639107"/>
                </a:lnTo>
                <a:lnTo>
                  <a:pt x="3472836" y="1628128"/>
                </a:lnTo>
                <a:lnTo>
                  <a:pt x="3470092" y="1622402"/>
                </a:lnTo>
                <a:close/>
              </a:path>
              <a:path w="6859905" h="3291840">
                <a:moveTo>
                  <a:pt x="3510175" y="1603190"/>
                </a:moveTo>
                <a:lnTo>
                  <a:pt x="3487271" y="1614168"/>
                </a:lnTo>
                <a:lnTo>
                  <a:pt x="3490015" y="1619895"/>
                </a:lnTo>
                <a:lnTo>
                  <a:pt x="3512920" y="1608916"/>
                </a:lnTo>
                <a:lnTo>
                  <a:pt x="3510175" y="1603190"/>
                </a:lnTo>
                <a:close/>
              </a:path>
              <a:path w="6859905" h="3291840">
                <a:moveTo>
                  <a:pt x="3550259" y="1583978"/>
                </a:moveTo>
                <a:lnTo>
                  <a:pt x="3527353" y="1594956"/>
                </a:lnTo>
                <a:lnTo>
                  <a:pt x="3530098" y="1600682"/>
                </a:lnTo>
                <a:lnTo>
                  <a:pt x="3553004" y="1589704"/>
                </a:lnTo>
                <a:lnTo>
                  <a:pt x="3550259" y="1583978"/>
                </a:lnTo>
                <a:close/>
              </a:path>
              <a:path w="6859905" h="3291840">
                <a:moveTo>
                  <a:pt x="3590342" y="1564765"/>
                </a:moveTo>
                <a:lnTo>
                  <a:pt x="3567437" y="1575744"/>
                </a:lnTo>
                <a:lnTo>
                  <a:pt x="3570182" y="1581470"/>
                </a:lnTo>
                <a:lnTo>
                  <a:pt x="3593086" y="1570492"/>
                </a:lnTo>
                <a:lnTo>
                  <a:pt x="3590342" y="1564765"/>
                </a:lnTo>
                <a:close/>
              </a:path>
              <a:path w="6859905" h="3291840">
                <a:moveTo>
                  <a:pt x="3630425" y="1545553"/>
                </a:moveTo>
                <a:lnTo>
                  <a:pt x="3607521" y="1556532"/>
                </a:lnTo>
                <a:lnTo>
                  <a:pt x="3610265" y="1562258"/>
                </a:lnTo>
                <a:lnTo>
                  <a:pt x="3633170" y="1551279"/>
                </a:lnTo>
                <a:lnTo>
                  <a:pt x="3630425" y="1545553"/>
                </a:lnTo>
                <a:close/>
              </a:path>
              <a:path w="6859905" h="3291840">
                <a:moveTo>
                  <a:pt x="3670509" y="1526340"/>
                </a:moveTo>
                <a:lnTo>
                  <a:pt x="3647605" y="1537319"/>
                </a:lnTo>
                <a:lnTo>
                  <a:pt x="3650349" y="1543046"/>
                </a:lnTo>
                <a:lnTo>
                  <a:pt x="3673254" y="1532067"/>
                </a:lnTo>
                <a:lnTo>
                  <a:pt x="3670509" y="1526340"/>
                </a:lnTo>
                <a:close/>
              </a:path>
              <a:path w="6859905" h="3291840">
                <a:moveTo>
                  <a:pt x="3710593" y="1507129"/>
                </a:moveTo>
                <a:lnTo>
                  <a:pt x="3687688" y="1518107"/>
                </a:lnTo>
                <a:lnTo>
                  <a:pt x="3690433" y="1523833"/>
                </a:lnTo>
                <a:lnTo>
                  <a:pt x="3713337" y="1512855"/>
                </a:lnTo>
                <a:lnTo>
                  <a:pt x="3710593" y="1507129"/>
                </a:lnTo>
                <a:close/>
              </a:path>
              <a:path w="6859905" h="3291840">
                <a:moveTo>
                  <a:pt x="3750677" y="1487916"/>
                </a:moveTo>
                <a:lnTo>
                  <a:pt x="3727771" y="1498894"/>
                </a:lnTo>
                <a:lnTo>
                  <a:pt x="3730515" y="1504621"/>
                </a:lnTo>
                <a:lnTo>
                  <a:pt x="3753421" y="1493643"/>
                </a:lnTo>
                <a:lnTo>
                  <a:pt x="3750677" y="1487916"/>
                </a:lnTo>
                <a:close/>
              </a:path>
              <a:path w="6859905" h="3291840">
                <a:moveTo>
                  <a:pt x="3790759" y="1468704"/>
                </a:moveTo>
                <a:lnTo>
                  <a:pt x="3767855" y="1479683"/>
                </a:lnTo>
                <a:lnTo>
                  <a:pt x="3770599" y="1485408"/>
                </a:lnTo>
                <a:lnTo>
                  <a:pt x="3793503" y="1474430"/>
                </a:lnTo>
                <a:lnTo>
                  <a:pt x="3790759" y="1468704"/>
                </a:lnTo>
                <a:close/>
              </a:path>
              <a:path w="6859905" h="3291840">
                <a:moveTo>
                  <a:pt x="3830843" y="1449491"/>
                </a:moveTo>
                <a:lnTo>
                  <a:pt x="3807938" y="1460470"/>
                </a:lnTo>
                <a:lnTo>
                  <a:pt x="3810683" y="1466197"/>
                </a:lnTo>
                <a:lnTo>
                  <a:pt x="3833587" y="1455218"/>
                </a:lnTo>
                <a:lnTo>
                  <a:pt x="3830843" y="1449491"/>
                </a:lnTo>
                <a:close/>
              </a:path>
              <a:path w="6859905" h="3291840">
                <a:moveTo>
                  <a:pt x="3870926" y="1430280"/>
                </a:moveTo>
                <a:lnTo>
                  <a:pt x="3848022" y="1441258"/>
                </a:lnTo>
                <a:lnTo>
                  <a:pt x="3850766" y="1446984"/>
                </a:lnTo>
                <a:lnTo>
                  <a:pt x="3873671" y="1436005"/>
                </a:lnTo>
                <a:lnTo>
                  <a:pt x="3870926" y="1430280"/>
                </a:lnTo>
                <a:close/>
              </a:path>
              <a:path w="6859905" h="3291840">
                <a:moveTo>
                  <a:pt x="3911010" y="1411067"/>
                </a:moveTo>
                <a:lnTo>
                  <a:pt x="3888106" y="1422045"/>
                </a:lnTo>
                <a:lnTo>
                  <a:pt x="3890850" y="1427772"/>
                </a:lnTo>
                <a:lnTo>
                  <a:pt x="3913755" y="1416794"/>
                </a:lnTo>
                <a:lnTo>
                  <a:pt x="3911010" y="1411067"/>
                </a:lnTo>
                <a:close/>
              </a:path>
              <a:path w="6859905" h="3291840">
                <a:moveTo>
                  <a:pt x="3951094" y="1391855"/>
                </a:moveTo>
                <a:lnTo>
                  <a:pt x="3928190" y="1402834"/>
                </a:lnTo>
                <a:lnTo>
                  <a:pt x="3930934" y="1408559"/>
                </a:lnTo>
                <a:lnTo>
                  <a:pt x="3953838" y="1397581"/>
                </a:lnTo>
                <a:lnTo>
                  <a:pt x="3951094" y="1391855"/>
                </a:lnTo>
                <a:close/>
              </a:path>
              <a:path w="6859905" h="3291840">
                <a:moveTo>
                  <a:pt x="3991178" y="1372642"/>
                </a:moveTo>
                <a:lnTo>
                  <a:pt x="3968272" y="1383621"/>
                </a:lnTo>
                <a:lnTo>
                  <a:pt x="3971016" y="1389348"/>
                </a:lnTo>
                <a:lnTo>
                  <a:pt x="3993922" y="1378369"/>
                </a:lnTo>
                <a:lnTo>
                  <a:pt x="3991178" y="1372642"/>
                </a:lnTo>
                <a:close/>
              </a:path>
              <a:path w="6859905" h="3291840">
                <a:moveTo>
                  <a:pt x="4031261" y="1353431"/>
                </a:moveTo>
                <a:lnTo>
                  <a:pt x="4008356" y="1364409"/>
                </a:lnTo>
                <a:lnTo>
                  <a:pt x="4011100" y="1370135"/>
                </a:lnTo>
                <a:lnTo>
                  <a:pt x="4034006" y="1359156"/>
                </a:lnTo>
                <a:lnTo>
                  <a:pt x="4031261" y="1353431"/>
                </a:lnTo>
                <a:close/>
              </a:path>
              <a:path w="6859905" h="3291840">
                <a:moveTo>
                  <a:pt x="4071344" y="1334218"/>
                </a:moveTo>
                <a:lnTo>
                  <a:pt x="4048439" y="1345196"/>
                </a:lnTo>
                <a:lnTo>
                  <a:pt x="4051184" y="1350923"/>
                </a:lnTo>
                <a:lnTo>
                  <a:pt x="4074088" y="1339945"/>
                </a:lnTo>
                <a:lnTo>
                  <a:pt x="4071344" y="1334218"/>
                </a:lnTo>
                <a:close/>
              </a:path>
              <a:path w="6859905" h="3291840">
                <a:moveTo>
                  <a:pt x="4111428" y="1315006"/>
                </a:moveTo>
                <a:lnTo>
                  <a:pt x="4088523" y="1325984"/>
                </a:lnTo>
                <a:lnTo>
                  <a:pt x="4091268" y="1331710"/>
                </a:lnTo>
                <a:lnTo>
                  <a:pt x="4114172" y="1320732"/>
                </a:lnTo>
                <a:lnTo>
                  <a:pt x="4111428" y="1315006"/>
                </a:lnTo>
                <a:close/>
              </a:path>
              <a:path w="6859905" h="3291840">
                <a:moveTo>
                  <a:pt x="4151511" y="1295793"/>
                </a:moveTo>
                <a:lnTo>
                  <a:pt x="4128607" y="1306772"/>
                </a:lnTo>
                <a:lnTo>
                  <a:pt x="4131351" y="1312499"/>
                </a:lnTo>
                <a:lnTo>
                  <a:pt x="4154256" y="1301520"/>
                </a:lnTo>
                <a:lnTo>
                  <a:pt x="4151511" y="1295793"/>
                </a:lnTo>
                <a:close/>
              </a:path>
              <a:path w="6859905" h="3291840">
                <a:moveTo>
                  <a:pt x="4191595" y="1276582"/>
                </a:moveTo>
                <a:lnTo>
                  <a:pt x="4168691" y="1287560"/>
                </a:lnTo>
                <a:lnTo>
                  <a:pt x="4171435" y="1293286"/>
                </a:lnTo>
                <a:lnTo>
                  <a:pt x="4194340" y="1282307"/>
                </a:lnTo>
                <a:lnTo>
                  <a:pt x="4191595" y="1276582"/>
                </a:lnTo>
                <a:close/>
              </a:path>
              <a:path w="6859905" h="3291840">
                <a:moveTo>
                  <a:pt x="4231679" y="1257369"/>
                </a:moveTo>
                <a:lnTo>
                  <a:pt x="4208773" y="1268347"/>
                </a:lnTo>
                <a:lnTo>
                  <a:pt x="4211519" y="1274074"/>
                </a:lnTo>
                <a:lnTo>
                  <a:pt x="4234423" y="1263096"/>
                </a:lnTo>
                <a:lnTo>
                  <a:pt x="4231679" y="1257369"/>
                </a:lnTo>
                <a:close/>
              </a:path>
              <a:path w="6859905" h="3291840">
                <a:moveTo>
                  <a:pt x="4271761" y="1238157"/>
                </a:moveTo>
                <a:lnTo>
                  <a:pt x="4248857" y="1249135"/>
                </a:lnTo>
                <a:lnTo>
                  <a:pt x="4251601" y="1254861"/>
                </a:lnTo>
                <a:lnTo>
                  <a:pt x="4274507" y="1243883"/>
                </a:lnTo>
                <a:lnTo>
                  <a:pt x="4271761" y="1238157"/>
                </a:lnTo>
                <a:close/>
              </a:path>
              <a:path w="6859905" h="3291840">
                <a:moveTo>
                  <a:pt x="4311845" y="1218944"/>
                </a:moveTo>
                <a:lnTo>
                  <a:pt x="4288941" y="1229923"/>
                </a:lnTo>
                <a:lnTo>
                  <a:pt x="4291685" y="1235650"/>
                </a:lnTo>
                <a:lnTo>
                  <a:pt x="4314591" y="1224671"/>
                </a:lnTo>
                <a:lnTo>
                  <a:pt x="4311845" y="1218944"/>
                </a:lnTo>
                <a:close/>
              </a:path>
              <a:path w="6859905" h="3291840">
                <a:moveTo>
                  <a:pt x="4351929" y="1199732"/>
                </a:moveTo>
                <a:lnTo>
                  <a:pt x="4329024" y="1210711"/>
                </a:lnTo>
                <a:lnTo>
                  <a:pt x="4331769" y="1216437"/>
                </a:lnTo>
                <a:lnTo>
                  <a:pt x="4354673" y="1205458"/>
                </a:lnTo>
                <a:lnTo>
                  <a:pt x="4351929" y="1199732"/>
                </a:lnTo>
                <a:close/>
              </a:path>
              <a:path w="6859905" h="3291840">
                <a:moveTo>
                  <a:pt x="4392013" y="1180520"/>
                </a:moveTo>
                <a:lnTo>
                  <a:pt x="4369107" y="1191498"/>
                </a:lnTo>
                <a:lnTo>
                  <a:pt x="4371853" y="1197225"/>
                </a:lnTo>
                <a:lnTo>
                  <a:pt x="4394757" y="1186246"/>
                </a:lnTo>
                <a:lnTo>
                  <a:pt x="4392013" y="1180520"/>
                </a:lnTo>
                <a:close/>
              </a:path>
              <a:path w="6859905" h="3291840">
                <a:moveTo>
                  <a:pt x="4432096" y="1161308"/>
                </a:moveTo>
                <a:lnTo>
                  <a:pt x="4409191" y="1172286"/>
                </a:lnTo>
                <a:lnTo>
                  <a:pt x="4411936" y="1178012"/>
                </a:lnTo>
                <a:lnTo>
                  <a:pt x="4434841" y="1167034"/>
                </a:lnTo>
                <a:lnTo>
                  <a:pt x="4432096" y="1161308"/>
                </a:lnTo>
                <a:close/>
              </a:path>
              <a:path w="6859905" h="3291840">
                <a:moveTo>
                  <a:pt x="4472179" y="1142095"/>
                </a:moveTo>
                <a:lnTo>
                  <a:pt x="4449274" y="1153074"/>
                </a:lnTo>
                <a:lnTo>
                  <a:pt x="4452019" y="1158800"/>
                </a:lnTo>
                <a:lnTo>
                  <a:pt x="4474925" y="1147822"/>
                </a:lnTo>
                <a:lnTo>
                  <a:pt x="4472179" y="1142095"/>
                </a:lnTo>
                <a:close/>
              </a:path>
              <a:path w="6859905" h="3291840">
                <a:moveTo>
                  <a:pt x="4512263" y="1122883"/>
                </a:moveTo>
                <a:lnTo>
                  <a:pt x="4489358" y="1133862"/>
                </a:lnTo>
                <a:lnTo>
                  <a:pt x="4492103" y="1139588"/>
                </a:lnTo>
                <a:lnTo>
                  <a:pt x="4515008" y="1128609"/>
                </a:lnTo>
                <a:lnTo>
                  <a:pt x="4512263" y="1122883"/>
                </a:lnTo>
                <a:close/>
              </a:path>
              <a:path w="6859905" h="3291840">
                <a:moveTo>
                  <a:pt x="4552346" y="1103671"/>
                </a:moveTo>
                <a:lnTo>
                  <a:pt x="4529442" y="1114649"/>
                </a:lnTo>
                <a:lnTo>
                  <a:pt x="4532186" y="1120376"/>
                </a:lnTo>
                <a:lnTo>
                  <a:pt x="4555091" y="1109397"/>
                </a:lnTo>
                <a:lnTo>
                  <a:pt x="4552346" y="1103671"/>
                </a:lnTo>
                <a:close/>
              </a:path>
              <a:path w="6859905" h="3291840">
                <a:moveTo>
                  <a:pt x="4592430" y="1084459"/>
                </a:moveTo>
                <a:lnTo>
                  <a:pt x="4569524" y="1095437"/>
                </a:lnTo>
                <a:lnTo>
                  <a:pt x="4572270" y="1101163"/>
                </a:lnTo>
                <a:lnTo>
                  <a:pt x="4595174" y="1090185"/>
                </a:lnTo>
                <a:lnTo>
                  <a:pt x="4592430" y="1084459"/>
                </a:lnTo>
                <a:close/>
              </a:path>
              <a:path w="6859905" h="3291840">
                <a:moveTo>
                  <a:pt x="4632514" y="1065246"/>
                </a:moveTo>
                <a:lnTo>
                  <a:pt x="4609608" y="1076225"/>
                </a:lnTo>
                <a:lnTo>
                  <a:pt x="4612354" y="1081951"/>
                </a:lnTo>
                <a:lnTo>
                  <a:pt x="4635258" y="1070973"/>
                </a:lnTo>
                <a:lnTo>
                  <a:pt x="4632514" y="1065246"/>
                </a:lnTo>
                <a:close/>
              </a:path>
              <a:path w="6859905" h="3291840">
                <a:moveTo>
                  <a:pt x="4672596" y="1046034"/>
                </a:moveTo>
                <a:lnTo>
                  <a:pt x="4649692" y="1057013"/>
                </a:lnTo>
                <a:lnTo>
                  <a:pt x="4652436" y="1062739"/>
                </a:lnTo>
                <a:lnTo>
                  <a:pt x="4675342" y="1051760"/>
                </a:lnTo>
                <a:lnTo>
                  <a:pt x="4672596" y="1046034"/>
                </a:lnTo>
                <a:close/>
              </a:path>
              <a:path w="6859905" h="3291840">
                <a:moveTo>
                  <a:pt x="4712680" y="1026822"/>
                </a:moveTo>
                <a:lnTo>
                  <a:pt x="4689775" y="1037800"/>
                </a:lnTo>
                <a:lnTo>
                  <a:pt x="4692520" y="1043527"/>
                </a:lnTo>
                <a:lnTo>
                  <a:pt x="4715426" y="1032548"/>
                </a:lnTo>
                <a:lnTo>
                  <a:pt x="4712680" y="1026822"/>
                </a:lnTo>
                <a:close/>
              </a:path>
              <a:path w="6859905" h="3291840">
                <a:moveTo>
                  <a:pt x="4752764" y="1007610"/>
                </a:moveTo>
                <a:lnTo>
                  <a:pt x="4729859" y="1018588"/>
                </a:lnTo>
                <a:lnTo>
                  <a:pt x="4732604" y="1024314"/>
                </a:lnTo>
                <a:lnTo>
                  <a:pt x="4755508" y="1013336"/>
                </a:lnTo>
                <a:lnTo>
                  <a:pt x="4752764" y="1007610"/>
                </a:lnTo>
                <a:close/>
              </a:path>
              <a:path w="6859905" h="3291840">
                <a:moveTo>
                  <a:pt x="4792847" y="988397"/>
                </a:moveTo>
                <a:lnTo>
                  <a:pt x="4769942" y="999376"/>
                </a:lnTo>
                <a:lnTo>
                  <a:pt x="4772687" y="1005102"/>
                </a:lnTo>
                <a:lnTo>
                  <a:pt x="4795592" y="994124"/>
                </a:lnTo>
                <a:lnTo>
                  <a:pt x="4792847" y="988397"/>
                </a:lnTo>
                <a:close/>
              </a:path>
              <a:path w="6859905" h="3291840">
                <a:moveTo>
                  <a:pt x="4832931" y="969185"/>
                </a:moveTo>
                <a:lnTo>
                  <a:pt x="4810025" y="980164"/>
                </a:lnTo>
                <a:lnTo>
                  <a:pt x="4812771" y="985890"/>
                </a:lnTo>
                <a:lnTo>
                  <a:pt x="4835676" y="974911"/>
                </a:lnTo>
                <a:lnTo>
                  <a:pt x="4832931" y="969185"/>
                </a:lnTo>
                <a:close/>
              </a:path>
              <a:path w="6859905" h="3291840">
                <a:moveTo>
                  <a:pt x="4873014" y="949973"/>
                </a:moveTo>
                <a:lnTo>
                  <a:pt x="4850109" y="960951"/>
                </a:lnTo>
                <a:lnTo>
                  <a:pt x="4852854" y="966678"/>
                </a:lnTo>
                <a:lnTo>
                  <a:pt x="4875759" y="955699"/>
                </a:lnTo>
                <a:lnTo>
                  <a:pt x="4873014" y="949973"/>
                </a:lnTo>
                <a:close/>
              </a:path>
              <a:path w="6859905" h="3291840">
                <a:moveTo>
                  <a:pt x="4913097" y="930761"/>
                </a:moveTo>
                <a:lnTo>
                  <a:pt x="4890193" y="941739"/>
                </a:lnTo>
                <a:lnTo>
                  <a:pt x="4892937" y="947465"/>
                </a:lnTo>
                <a:lnTo>
                  <a:pt x="4915843" y="936487"/>
                </a:lnTo>
                <a:lnTo>
                  <a:pt x="4913097" y="930761"/>
                </a:lnTo>
                <a:close/>
              </a:path>
              <a:path w="6859905" h="3291840">
                <a:moveTo>
                  <a:pt x="4953181" y="911548"/>
                </a:moveTo>
                <a:lnTo>
                  <a:pt x="4930277" y="922528"/>
                </a:lnTo>
                <a:lnTo>
                  <a:pt x="4933021" y="928253"/>
                </a:lnTo>
                <a:lnTo>
                  <a:pt x="4955927" y="917275"/>
                </a:lnTo>
                <a:lnTo>
                  <a:pt x="4953181" y="911548"/>
                </a:lnTo>
                <a:close/>
              </a:path>
              <a:path w="6859905" h="3291840">
                <a:moveTo>
                  <a:pt x="4993265" y="892336"/>
                </a:moveTo>
                <a:lnTo>
                  <a:pt x="4970359" y="903315"/>
                </a:lnTo>
                <a:lnTo>
                  <a:pt x="4973105" y="909041"/>
                </a:lnTo>
                <a:lnTo>
                  <a:pt x="4996009" y="898062"/>
                </a:lnTo>
                <a:lnTo>
                  <a:pt x="4993265" y="892336"/>
                </a:lnTo>
                <a:close/>
              </a:path>
              <a:path w="6859905" h="3291840">
                <a:moveTo>
                  <a:pt x="5033349" y="873125"/>
                </a:moveTo>
                <a:lnTo>
                  <a:pt x="5010443" y="884102"/>
                </a:lnTo>
                <a:lnTo>
                  <a:pt x="5013189" y="889829"/>
                </a:lnTo>
                <a:lnTo>
                  <a:pt x="5036093" y="878850"/>
                </a:lnTo>
                <a:lnTo>
                  <a:pt x="5033349" y="873125"/>
                </a:lnTo>
                <a:close/>
              </a:path>
              <a:path w="6859905" h="3291840">
                <a:moveTo>
                  <a:pt x="5073432" y="853912"/>
                </a:moveTo>
                <a:lnTo>
                  <a:pt x="5050527" y="864890"/>
                </a:lnTo>
                <a:lnTo>
                  <a:pt x="5053272" y="870616"/>
                </a:lnTo>
                <a:lnTo>
                  <a:pt x="5076177" y="859638"/>
                </a:lnTo>
                <a:lnTo>
                  <a:pt x="5073432" y="853912"/>
                </a:lnTo>
                <a:close/>
              </a:path>
              <a:path w="6859905" h="3291840">
                <a:moveTo>
                  <a:pt x="5113515" y="834699"/>
                </a:moveTo>
                <a:lnTo>
                  <a:pt x="5090610" y="845679"/>
                </a:lnTo>
                <a:lnTo>
                  <a:pt x="5093355" y="851404"/>
                </a:lnTo>
                <a:lnTo>
                  <a:pt x="5116261" y="840426"/>
                </a:lnTo>
                <a:lnTo>
                  <a:pt x="5113515" y="834699"/>
                </a:lnTo>
                <a:close/>
              </a:path>
              <a:path w="6859905" h="3291840">
                <a:moveTo>
                  <a:pt x="5153599" y="815487"/>
                </a:moveTo>
                <a:lnTo>
                  <a:pt x="5130694" y="826466"/>
                </a:lnTo>
                <a:lnTo>
                  <a:pt x="5133439" y="832192"/>
                </a:lnTo>
                <a:lnTo>
                  <a:pt x="5156344" y="821213"/>
                </a:lnTo>
                <a:lnTo>
                  <a:pt x="5153599" y="815487"/>
                </a:lnTo>
                <a:close/>
              </a:path>
              <a:path w="6859905" h="3291840">
                <a:moveTo>
                  <a:pt x="5193682" y="796276"/>
                </a:moveTo>
                <a:lnTo>
                  <a:pt x="5170778" y="807253"/>
                </a:lnTo>
                <a:lnTo>
                  <a:pt x="5173522" y="812980"/>
                </a:lnTo>
                <a:lnTo>
                  <a:pt x="5196427" y="802001"/>
                </a:lnTo>
                <a:lnTo>
                  <a:pt x="5193682" y="796276"/>
                </a:lnTo>
                <a:close/>
              </a:path>
              <a:path w="6859905" h="3291840">
                <a:moveTo>
                  <a:pt x="5233766" y="777063"/>
                </a:moveTo>
                <a:lnTo>
                  <a:pt x="5210860" y="788041"/>
                </a:lnTo>
                <a:lnTo>
                  <a:pt x="5213606" y="793767"/>
                </a:lnTo>
                <a:lnTo>
                  <a:pt x="5236510" y="782789"/>
                </a:lnTo>
                <a:lnTo>
                  <a:pt x="5233766" y="777063"/>
                </a:lnTo>
                <a:close/>
              </a:path>
              <a:path w="6859905" h="3291840">
                <a:moveTo>
                  <a:pt x="5273850" y="757850"/>
                </a:moveTo>
                <a:lnTo>
                  <a:pt x="5250944" y="768830"/>
                </a:lnTo>
                <a:lnTo>
                  <a:pt x="5253690" y="774555"/>
                </a:lnTo>
                <a:lnTo>
                  <a:pt x="5276594" y="763577"/>
                </a:lnTo>
                <a:lnTo>
                  <a:pt x="5273850" y="757850"/>
                </a:lnTo>
                <a:close/>
              </a:path>
              <a:path w="6859905" h="3291840">
                <a:moveTo>
                  <a:pt x="5313932" y="738638"/>
                </a:moveTo>
                <a:lnTo>
                  <a:pt x="5291028" y="749617"/>
                </a:lnTo>
                <a:lnTo>
                  <a:pt x="5293772" y="755342"/>
                </a:lnTo>
                <a:lnTo>
                  <a:pt x="5316678" y="744364"/>
                </a:lnTo>
                <a:lnTo>
                  <a:pt x="5313932" y="738638"/>
                </a:lnTo>
                <a:close/>
              </a:path>
              <a:path w="6859905" h="3291840">
                <a:moveTo>
                  <a:pt x="5354016" y="719427"/>
                </a:moveTo>
                <a:lnTo>
                  <a:pt x="5331112" y="730404"/>
                </a:lnTo>
                <a:lnTo>
                  <a:pt x="5333856" y="736131"/>
                </a:lnTo>
                <a:lnTo>
                  <a:pt x="5356762" y="725152"/>
                </a:lnTo>
                <a:lnTo>
                  <a:pt x="5354016" y="719427"/>
                </a:lnTo>
                <a:close/>
              </a:path>
              <a:path w="6859905" h="3291840">
                <a:moveTo>
                  <a:pt x="5394100" y="700214"/>
                </a:moveTo>
                <a:lnTo>
                  <a:pt x="5371195" y="711192"/>
                </a:lnTo>
                <a:lnTo>
                  <a:pt x="5373940" y="716918"/>
                </a:lnTo>
                <a:lnTo>
                  <a:pt x="5396844" y="705939"/>
                </a:lnTo>
                <a:lnTo>
                  <a:pt x="5394100" y="700214"/>
                </a:lnTo>
                <a:close/>
              </a:path>
              <a:path w="6859905" h="3291840">
                <a:moveTo>
                  <a:pt x="5434183" y="681001"/>
                </a:moveTo>
                <a:lnTo>
                  <a:pt x="5411278" y="691981"/>
                </a:lnTo>
                <a:lnTo>
                  <a:pt x="5414023" y="697706"/>
                </a:lnTo>
                <a:lnTo>
                  <a:pt x="5436928" y="686728"/>
                </a:lnTo>
                <a:lnTo>
                  <a:pt x="5434183" y="681001"/>
                </a:lnTo>
                <a:close/>
              </a:path>
              <a:path w="6859905" h="3291840">
                <a:moveTo>
                  <a:pt x="5474267" y="661789"/>
                </a:moveTo>
                <a:lnTo>
                  <a:pt x="5451361" y="672768"/>
                </a:lnTo>
                <a:lnTo>
                  <a:pt x="5454107" y="678493"/>
                </a:lnTo>
                <a:lnTo>
                  <a:pt x="5477012" y="667515"/>
                </a:lnTo>
                <a:lnTo>
                  <a:pt x="5474267" y="661789"/>
                </a:lnTo>
                <a:close/>
              </a:path>
              <a:path w="6859905" h="3291840">
                <a:moveTo>
                  <a:pt x="5514350" y="642578"/>
                </a:moveTo>
                <a:lnTo>
                  <a:pt x="5491445" y="653555"/>
                </a:lnTo>
                <a:lnTo>
                  <a:pt x="5494190" y="659282"/>
                </a:lnTo>
                <a:lnTo>
                  <a:pt x="5517095" y="648303"/>
                </a:lnTo>
                <a:lnTo>
                  <a:pt x="5514350" y="642578"/>
                </a:lnTo>
                <a:close/>
              </a:path>
              <a:path w="6859905" h="3291840">
                <a:moveTo>
                  <a:pt x="5554433" y="623365"/>
                </a:moveTo>
                <a:lnTo>
                  <a:pt x="5531529" y="634343"/>
                </a:lnTo>
                <a:lnTo>
                  <a:pt x="5534273" y="640069"/>
                </a:lnTo>
                <a:lnTo>
                  <a:pt x="5557179" y="629090"/>
                </a:lnTo>
                <a:lnTo>
                  <a:pt x="5554433" y="623365"/>
                </a:lnTo>
                <a:close/>
              </a:path>
              <a:path w="6859905" h="3291840">
                <a:moveTo>
                  <a:pt x="5594517" y="604152"/>
                </a:moveTo>
                <a:lnTo>
                  <a:pt x="5571613" y="615132"/>
                </a:lnTo>
                <a:lnTo>
                  <a:pt x="5574357" y="620857"/>
                </a:lnTo>
                <a:lnTo>
                  <a:pt x="5597262" y="609879"/>
                </a:lnTo>
                <a:lnTo>
                  <a:pt x="5594517" y="604152"/>
                </a:lnTo>
                <a:close/>
              </a:path>
              <a:path w="6859905" h="3291840">
                <a:moveTo>
                  <a:pt x="5634601" y="584940"/>
                </a:moveTo>
                <a:lnTo>
                  <a:pt x="5611695" y="595919"/>
                </a:lnTo>
                <a:lnTo>
                  <a:pt x="5614441" y="601644"/>
                </a:lnTo>
                <a:lnTo>
                  <a:pt x="5637345" y="590666"/>
                </a:lnTo>
                <a:lnTo>
                  <a:pt x="5634601" y="584940"/>
                </a:lnTo>
                <a:close/>
              </a:path>
              <a:path w="6859905" h="3291840">
                <a:moveTo>
                  <a:pt x="5674685" y="565729"/>
                </a:moveTo>
                <a:lnTo>
                  <a:pt x="5651779" y="576707"/>
                </a:lnTo>
                <a:lnTo>
                  <a:pt x="5654525" y="582433"/>
                </a:lnTo>
                <a:lnTo>
                  <a:pt x="5677429" y="571454"/>
                </a:lnTo>
                <a:lnTo>
                  <a:pt x="5674685" y="565729"/>
                </a:lnTo>
                <a:close/>
              </a:path>
              <a:path w="6859905" h="3291840">
                <a:moveTo>
                  <a:pt x="5714767" y="546516"/>
                </a:moveTo>
                <a:lnTo>
                  <a:pt x="5691863" y="557494"/>
                </a:lnTo>
                <a:lnTo>
                  <a:pt x="5694607" y="563220"/>
                </a:lnTo>
                <a:lnTo>
                  <a:pt x="5717513" y="552241"/>
                </a:lnTo>
                <a:lnTo>
                  <a:pt x="5714767" y="546516"/>
                </a:lnTo>
                <a:close/>
              </a:path>
              <a:path w="6859905" h="3291840">
                <a:moveTo>
                  <a:pt x="5754851" y="527304"/>
                </a:moveTo>
                <a:lnTo>
                  <a:pt x="5731946" y="538283"/>
                </a:lnTo>
                <a:lnTo>
                  <a:pt x="5734691" y="544008"/>
                </a:lnTo>
                <a:lnTo>
                  <a:pt x="5757597" y="533030"/>
                </a:lnTo>
                <a:lnTo>
                  <a:pt x="5754851" y="527304"/>
                </a:lnTo>
                <a:close/>
              </a:path>
              <a:path w="6859905" h="3291840">
                <a:moveTo>
                  <a:pt x="5794935" y="508091"/>
                </a:moveTo>
                <a:lnTo>
                  <a:pt x="5772030" y="519070"/>
                </a:lnTo>
                <a:lnTo>
                  <a:pt x="5774775" y="524795"/>
                </a:lnTo>
                <a:lnTo>
                  <a:pt x="5797680" y="513817"/>
                </a:lnTo>
                <a:lnTo>
                  <a:pt x="5794935" y="508091"/>
                </a:lnTo>
                <a:close/>
              </a:path>
              <a:path w="6859905" h="3291840">
                <a:moveTo>
                  <a:pt x="5835018" y="488880"/>
                </a:moveTo>
                <a:lnTo>
                  <a:pt x="5812113" y="499858"/>
                </a:lnTo>
                <a:lnTo>
                  <a:pt x="5814858" y="505584"/>
                </a:lnTo>
                <a:lnTo>
                  <a:pt x="5837763" y="494605"/>
                </a:lnTo>
                <a:lnTo>
                  <a:pt x="5835018" y="488880"/>
                </a:lnTo>
                <a:close/>
              </a:path>
              <a:path w="6859905" h="3291840">
                <a:moveTo>
                  <a:pt x="5875102" y="469667"/>
                </a:moveTo>
                <a:lnTo>
                  <a:pt x="5852196" y="480645"/>
                </a:lnTo>
                <a:lnTo>
                  <a:pt x="5854942" y="486371"/>
                </a:lnTo>
                <a:lnTo>
                  <a:pt x="5877847" y="475392"/>
                </a:lnTo>
                <a:lnTo>
                  <a:pt x="5875102" y="469667"/>
                </a:lnTo>
                <a:close/>
              </a:path>
              <a:path w="6859905" h="3291840">
                <a:moveTo>
                  <a:pt x="5915186" y="450455"/>
                </a:moveTo>
                <a:lnTo>
                  <a:pt x="5892280" y="461432"/>
                </a:lnTo>
                <a:lnTo>
                  <a:pt x="5895026" y="467159"/>
                </a:lnTo>
                <a:lnTo>
                  <a:pt x="5917930" y="456181"/>
                </a:lnTo>
                <a:lnTo>
                  <a:pt x="5915186" y="450455"/>
                </a:lnTo>
                <a:close/>
              </a:path>
              <a:path w="6859905" h="3291840">
                <a:moveTo>
                  <a:pt x="5955268" y="431242"/>
                </a:moveTo>
                <a:lnTo>
                  <a:pt x="5932364" y="442221"/>
                </a:lnTo>
                <a:lnTo>
                  <a:pt x="5935108" y="447946"/>
                </a:lnTo>
                <a:lnTo>
                  <a:pt x="5958014" y="436968"/>
                </a:lnTo>
                <a:lnTo>
                  <a:pt x="5955268" y="431242"/>
                </a:lnTo>
                <a:close/>
              </a:path>
              <a:path w="6859905" h="3291840">
                <a:moveTo>
                  <a:pt x="5995352" y="412029"/>
                </a:moveTo>
                <a:lnTo>
                  <a:pt x="5972448" y="423009"/>
                </a:lnTo>
                <a:lnTo>
                  <a:pt x="5975192" y="428735"/>
                </a:lnTo>
                <a:lnTo>
                  <a:pt x="5998098" y="417756"/>
                </a:lnTo>
                <a:lnTo>
                  <a:pt x="5995352" y="412029"/>
                </a:lnTo>
                <a:close/>
              </a:path>
              <a:path w="6859905" h="3291840">
                <a:moveTo>
                  <a:pt x="6035436" y="392818"/>
                </a:moveTo>
                <a:lnTo>
                  <a:pt x="6012531" y="403796"/>
                </a:lnTo>
                <a:lnTo>
                  <a:pt x="6015276" y="409522"/>
                </a:lnTo>
                <a:lnTo>
                  <a:pt x="6038180" y="398543"/>
                </a:lnTo>
                <a:lnTo>
                  <a:pt x="6035436" y="392818"/>
                </a:lnTo>
                <a:close/>
              </a:path>
              <a:path w="6859905" h="3291840">
                <a:moveTo>
                  <a:pt x="6075519" y="373606"/>
                </a:moveTo>
                <a:lnTo>
                  <a:pt x="6052614" y="384583"/>
                </a:lnTo>
                <a:lnTo>
                  <a:pt x="6055360" y="390310"/>
                </a:lnTo>
                <a:lnTo>
                  <a:pt x="6078264" y="379332"/>
                </a:lnTo>
                <a:lnTo>
                  <a:pt x="6075519" y="373606"/>
                </a:lnTo>
                <a:close/>
              </a:path>
              <a:path w="6859905" h="3291840">
                <a:moveTo>
                  <a:pt x="6115603" y="354393"/>
                </a:moveTo>
                <a:lnTo>
                  <a:pt x="6092697" y="365372"/>
                </a:lnTo>
                <a:lnTo>
                  <a:pt x="6095443" y="371097"/>
                </a:lnTo>
                <a:lnTo>
                  <a:pt x="6118348" y="360119"/>
                </a:lnTo>
                <a:lnTo>
                  <a:pt x="6115603" y="354393"/>
                </a:lnTo>
                <a:close/>
              </a:path>
              <a:path w="6859905" h="3291840">
                <a:moveTo>
                  <a:pt x="6155686" y="335180"/>
                </a:moveTo>
                <a:lnTo>
                  <a:pt x="6132781" y="346160"/>
                </a:lnTo>
                <a:lnTo>
                  <a:pt x="6135526" y="351886"/>
                </a:lnTo>
                <a:lnTo>
                  <a:pt x="6158431" y="340907"/>
                </a:lnTo>
                <a:lnTo>
                  <a:pt x="6155686" y="335180"/>
                </a:lnTo>
                <a:close/>
              </a:path>
              <a:path w="6859905" h="3291840">
                <a:moveTo>
                  <a:pt x="6195769" y="315969"/>
                </a:moveTo>
                <a:lnTo>
                  <a:pt x="6172865" y="326947"/>
                </a:lnTo>
                <a:lnTo>
                  <a:pt x="6175609" y="332673"/>
                </a:lnTo>
                <a:lnTo>
                  <a:pt x="6198515" y="321694"/>
                </a:lnTo>
                <a:lnTo>
                  <a:pt x="6195769" y="315969"/>
                </a:lnTo>
                <a:close/>
              </a:path>
              <a:path w="6859905" h="3291840">
                <a:moveTo>
                  <a:pt x="6235853" y="296757"/>
                </a:moveTo>
                <a:lnTo>
                  <a:pt x="6212949" y="307734"/>
                </a:lnTo>
                <a:lnTo>
                  <a:pt x="6215693" y="313461"/>
                </a:lnTo>
                <a:lnTo>
                  <a:pt x="6238598" y="302483"/>
                </a:lnTo>
                <a:lnTo>
                  <a:pt x="6235853" y="296757"/>
                </a:lnTo>
                <a:close/>
              </a:path>
              <a:path w="6859905" h="3291840">
                <a:moveTo>
                  <a:pt x="6275937" y="277544"/>
                </a:moveTo>
                <a:lnTo>
                  <a:pt x="6253031" y="288523"/>
                </a:lnTo>
                <a:lnTo>
                  <a:pt x="6255777" y="294248"/>
                </a:lnTo>
                <a:lnTo>
                  <a:pt x="6278681" y="283270"/>
                </a:lnTo>
                <a:lnTo>
                  <a:pt x="6275937" y="277544"/>
                </a:lnTo>
                <a:close/>
              </a:path>
              <a:path w="6859905" h="3291840">
                <a:moveTo>
                  <a:pt x="6316021" y="258331"/>
                </a:moveTo>
                <a:lnTo>
                  <a:pt x="6293115" y="269311"/>
                </a:lnTo>
                <a:lnTo>
                  <a:pt x="6295861" y="275037"/>
                </a:lnTo>
                <a:lnTo>
                  <a:pt x="6318765" y="264058"/>
                </a:lnTo>
                <a:lnTo>
                  <a:pt x="6316021" y="258331"/>
                </a:lnTo>
                <a:close/>
              </a:path>
              <a:path w="6859905" h="3291840">
                <a:moveTo>
                  <a:pt x="6356103" y="239120"/>
                </a:moveTo>
                <a:lnTo>
                  <a:pt x="6333199" y="250098"/>
                </a:lnTo>
                <a:lnTo>
                  <a:pt x="6335943" y="255824"/>
                </a:lnTo>
                <a:lnTo>
                  <a:pt x="6358849" y="244845"/>
                </a:lnTo>
                <a:lnTo>
                  <a:pt x="6356103" y="239120"/>
                </a:lnTo>
                <a:close/>
              </a:path>
              <a:path w="6859905" h="3291840">
                <a:moveTo>
                  <a:pt x="6396187" y="219908"/>
                </a:moveTo>
                <a:lnTo>
                  <a:pt x="6373282" y="230886"/>
                </a:lnTo>
                <a:lnTo>
                  <a:pt x="6376027" y="236612"/>
                </a:lnTo>
                <a:lnTo>
                  <a:pt x="6398933" y="225634"/>
                </a:lnTo>
                <a:lnTo>
                  <a:pt x="6396187" y="219908"/>
                </a:lnTo>
                <a:close/>
              </a:path>
              <a:path w="6859905" h="3291840">
                <a:moveTo>
                  <a:pt x="6436271" y="200695"/>
                </a:moveTo>
                <a:lnTo>
                  <a:pt x="6413366" y="211674"/>
                </a:lnTo>
                <a:lnTo>
                  <a:pt x="6416111" y="217399"/>
                </a:lnTo>
                <a:lnTo>
                  <a:pt x="6439015" y="206421"/>
                </a:lnTo>
                <a:lnTo>
                  <a:pt x="6436271" y="200695"/>
                </a:lnTo>
                <a:close/>
              </a:path>
              <a:path w="6859905" h="3291840">
                <a:moveTo>
                  <a:pt x="6476354" y="181483"/>
                </a:moveTo>
                <a:lnTo>
                  <a:pt x="6453449" y="192462"/>
                </a:lnTo>
                <a:lnTo>
                  <a:pt x="6456194" y="198188"/>
                </a:lnTo>
                <a:lnTo>
                  <a:pt x="6479099" y="187209"/>
                </a:lnTo>
                <a:lnTo>
                  <a:pt x="6476354" y="181483"/>
                </a:lnTo>
                <a:close/>
              </a:path>
              <a:path w="6859905" h="3291840">
                <a:moveTo>
                  <a:pt x="6516438" y="162271"/>
                </a:moveTo>
                <a:lnTo>
                  <a:pt x="6493532" y="173249"/>
                </a:lnTo>
                <a:lnTo>
                  <a:pt x="6496278" y="178976"/>
                </a:lnTo>
                <a:lnTo>
                  <a:pt x="6519183" y="167996"/>
                </a:lnTo>
                <a:lnTo>
                  <a:pt x="6516438" y="162271"/>
                </a:lnTo>
                <a:close/>
              </a:path>
              <a:path w="6859905" h="3291840">
                <a:moveTo>
                  <a:pt x="6556522" y="143059"/>
                </a:moveTo>
                <a:lnTo>
                  <a:pt x="6533616" y="154037"/>
                </a:lnTo>
                <a:lnTo>
                  <a:pt x="6536362" y="159763"/>
                </a:lnTo>
                <a:lnTo>
                  <a:pt x="6559266" y="148785"/>
                </a:lnTo>
                <a:lnTo>
                  <a:pt x="6556522" y="143059"/>
                </a:lnTo>
                <a:close/>
              </a:path>
              <a:path w="6859905" h="3291840">
                <a:moveTo>
                  <a:pt x="6596606" y="123846"/>
                </a:moveTo>
                <a:lnTo>
                  <a:pt x="6573700" y="134824"/>
                </a:lnTo>
                <a:lnTo>
                  <a:pt x="6576446" y="140550"/>
                </a:lnTo>
                <a:lnTo>
                  <a:pt x="6599350" y="129573"/>
                </a:lnTo>
                <a:lnTo>
                  <a:pt x="6596606" y="123846"/>
                </a:lnTo>
                <a:close/>
              </a:path>
              <a:path w="6859905" h="3291840">
                <a:moveTo>
                  <a:pt x="6636689" y="104634"/>
                </a:moveTo>
                <a:lnTo>
                  <a:pt x="6613784" y="115613"/>
                </a:lnTo>
                <a:lnTo>
                  <a:pt x="6616529" y="121338"/>
                </a:lnTo>
                <a:lnTo>
                  <a:pt x="6639434" y="110360"/>
                </a:lnTo>
                <a:lnTo>
                  <a:pt x="6636689" y="104634"/>
                </a:lnTo>
                <a:close/>
              </a:path>
              <a:path w="6859905" h="3291840">
                <a:moveTo>
                  <a:pt x="6676773" y="85421"/>
                </a:moveTo>
                <a:lnTo>
                  <a:pt x="6653867" y="96400"/>
                </a:lnTo>
                <a:lnTo>
                  <a:pt x="6656613" y="102125"/>
                </a:lnTo>
                <a:lnTo>
                  <a:pt x="6679518" y="91147"/>
                </a:lnTo>
                <a:lnTo>
                  <a:pt x="6676773" y="85421"/>
                </a:lnTo>
                <a:close/>
              </a:path>
              <a:path w="6859905" h="3291840">
                <a:moveTo>
                  <a:pt x="6716857" y="66210"/>
                </a:moveTo>
                <a:lnTo>
                  <a:pt x="6693952" y="77188"/>
                </a:lnTo>
                <a:lnTo>
                  <a:pt x="6696697" y="82914"/>
                </a:lnTo>
                <a:lnTo>
                  <a:pt x="6719601" y="71935"/>
                </a:lnTo>
                <a:lnTo>
                  <a:pt x="6716857" y="66210"/>
                </a:lnTo>
                <a:close/>
              </a:path>
              <a:path w="6859905" h="3291840">
                <a:moveTo>
                  <a:pt x="6756941" y="46997"/>
                </a:moveTo>
                <a:lnTo>
                  <a:pt x="6734035" y="57975"/>
                </a:lnTo>
                <a:lnTo>
                  <a:pt x="6736781" y="63701"/>
                </a:lnTo>
                <a:lnTo>
                  <a:pt x="6759685" y="52722"/>
                </a:lnTo>
                <a:lnTo>
                  <a:pt x="6756941" y="46997"/>
                </a:lnTo>
                <a:close/>
              </a:path>
              <a:path w="6859905" h="3291840">
                <a:moveTo>
                  <a:pt x="6838903" y="27785"/>
                </a:moveTo>
                <a:lnTo>
                  <a:pt x="6797024" y="27785"/>
                </a:lnTo>
                <a:lnTo>
                  <a:pt x="6799769" y="33510"/>
                </a:lnTo>
                <a:lnTo>
                  <a:pt x="6792029" y="37220"/>
                </a:lnTo>
                <a:lnTo>
                  <a:pt x="6807125" y="68714"/>
                </a:lnTo>
                <a:lnTo>
                  <a:pt x="6838903" y="27785"/>
                </a:lnTo>
                <a:close/>
              </a:path>
              <a:path w="6859905" h="3291840">
                <a:moveTo>
                  <a:pt x="6789284" y="31494"/>
                </a:moveTo>
                <a:lnTo>
                  <a:pt x="6774120" y="38762"/>
                </a:lnTo>
                <a:lnTo>
                  <a:pt x="6776864" y="44489"/>
                </a:lnTo>
                <a:lnTo>
                  <a:pt x="6792029" y="37220"/>
                </a:lnTo>
                <a:lnTo>
                  <a:pt x="6789284" y="31494"/>
                </a:lnTo>
                <a:close/>
              </a:path>
              <a:path w="6859905" h="3291840">
                <a:moveTo>
                  <a:pt x="6797024" y="27785"/>
                </a:moveTo>
                <a:lnTo>
                  <a:pt x="6789284" y="31494"/>
                </a:lnTo>
                <a:lnTo>
                  <a:pt x="6792029" y="37220"/>
                </a:lnTo>
                <a:lnTo>
                  <a:pt x="6799769" y="33510"/>
                </a:lnTo>
                <a:lnTo>
                  <a:pt x="6797024" y="27785"/>
                </a:lnTo>
                <a:close/>
              </a:path>
              <a:path w="6859905" h="3291840">
                <a:moveTo>
                  <a:pt x="6774188" y="0"/>
                </a:moveTo>
                <a:lnTo>
                  <a:pt x="6789284" y="31494"/>
                </a:lnTo>
                <a:lnTo>
                  <a:pt x="6797024" y="27785"/>
                </a:lnTo>
                <a:lnTo>
                  <a:pt x="6838903" y="27785"/>
                </a:lnTo>
                <a:lnTo>
                  <a:pt x="6859371" y="1422"/>
                </a:lnTo>
                <a:lnTo>
                  <a:pt x="6774188" y="0"/>
                </a:lnTo>
                <a:close/>
              </a:path>
            </a:pathLst>
          </a:custGeom>
          <a:solidFill>
            <a:srgbClr val="4040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25"/>
              </a:spcBef>
            </a:pPr>
            <a:r>
              <a:rPr spc="45" dirty="0"/>
              <a:t>What</a:t>
            </a:r>
            <a:r>
              <a:rPr spc="-170" dirty="0"/>
              <a:t> </a:t>
            </a:r>
            <a:r>
              <a:rPr spc="-195" dirty="0"/>
              <a:t>is</a:t>
            </a:r>
            <a:r>
              <a:rPr spc="-165" dirty="0"/>
              <a:t> </a:t>
            </a:r>
            <a:r>
              <a:rPr spc="229" dirty="0"/>
              <a:t>the</a:t>
            </a:r>
            <a:r>
              <a:rPr spc="-160" dirty="0"/>
              <a:t> </a:t>
            </a:r>
            <a:r>
              <a:rPr spc="135" dirty="0"/>
              <a:t>difference</a:t>
            </a:r>
            <a:r>
              <a:rPr spc="-160" dirty="0"/>
              <a:t> </a:t>
            </a:r>
            <a:r>
              <a:rPr spc="110" dirty="0"/>
              <a:t>between </a:t>
            </a:r>
            <a:r>
              <a:rPr spc="-1739" dirty="0"/>
              <a:t> </a:t>
            </a:r>
            <a:r>
              <a:rPr spc="5" dirty="0"/>
              <a:t>“parameter”</a:t>
            </a:r>
            <a:r>
              <a:rPr spc="-165" dirty="0"/>
              <a:t> </a:t>
            </a:r>
            <a:r>
              <a:rPr spc="65" dirty="0"/>
              <a:t>and</a:t>
            </a:r>
            <a:r>
              <a:rPr spc="-160" dirty="0"/>
              <a:t> </a:t>
            </a:r>
            <a:r>
              <a:rPr dirty="0"/>
              <a:t>“argument”?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694179" y="5828284"/>
            <a:ext cx="79375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29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Y</a:t>
            </a:r>
            <a:r>
              <a:rPr sz="3400" b="1" spc="-10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34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</a:t>
            </a:r>
            <a:endParaRPr sz="34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13448" y="12"/>
            <a:ext cx="11675110" cy="10287000"/>
          </a:xfrm>
          <a:custGeom>
            <a:avLst/>
            <a:gdLst/>
            <a:ahLst/>
            <a:cxnLst/>
            <a:rect l="l" t="t" r="r" b="b"/>
            <a:pathLst>
              <a:path w="11675110" h="10287000">
                <a:moveTo>
                  <a:pt x="11674551" y="898423"/>
                </a:moveTo>
                <a:lnTo>
                  <a:pt x="8102016" y="898423"/>
                </a:lnTo>
                <a:lnTo>
                  <a:pt x="8102016" y="0"/>
                </a:lnTo>
                <a:lnTo>
                  <a:pt x="0" y="0"/>
                </a:lnTo>
                <a:lnTo>
                  <a:pt x="0" y="898423"/>
                </a:lnTo>
                <a:lnTo>
                  <a:pt x="0" y="918514"/>
                </a:lnTo>
                <a:lnTo>
                  <a:pt x="0" y="10286987"/>
                </a:lnTo>
                <a:lnTo>
                  <a:pt x="11674551" y="10286987"/>
                </a:lnTo>
                <a:lnTo>
                  <a:pt x="11674551" y="898423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271437" y="4345940"/>
            <a:ext cx="4206875" cy="1674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5400" spc="-3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Parameter</a:t>
            </a:r>
            <a:r>
              <a:rPr sz="5400" spc="-20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5400" spc="-39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Vs.</a:t>
            </a:r>
            <a:endParaRPr sz="5400">
              <a:latin typeface="Microsoft Sans Serif" panose="020B0604020202020204"/>
              <a:cs typeface="Microsoft Sans Serif" panose="020B0604020202020204"/>
            </a:endParaRPr>
          </a:p>
          <a:p>
            <a:pPr marR="49530" algn="ctr">
              <a:lnSpc>
                <a:spcPct val="100000"/>
              </a:lnSpc>
              <a:spcBef>
                <a:spcPts val="20"/>
              </a:spcBef>
            </a:pPr>
            <a:r>
              <a:rPr sz="5400" spc="7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Argument</a:t>
            </a:r>
            <a:endParaRPr sz="54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190730" y="3390900"/>
            <a:ext cx="688467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a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and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b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are</a:t>
            </a:r>
            <a:r>
              <a:rPr sz="2600" spc="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parameters,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a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variable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defined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in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90730" y="3784091"/>
            <a:ext cx="4436110" cy="1769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9000"/>
              </a:lnSpc>
              <a:spcBef>
                <a:spcPts val="100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 the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method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declaration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private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swap(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int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a, 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b)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</a:t>
            </a:r>
            <a:endParaRPr sz="2600">
              <a:latin typeface="Arial MT"/>
              <a:cs typeface="Arial MT"/>
            </a:endParaRPr>
          </a:p>
          <a:p>
            <a:pPr marL="38100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int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aux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a;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b;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aux;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190730" y="5969508"/>
            <a:ext cx="7603490" cy="1320800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 1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and 2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are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arguments,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they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are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the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value</a:t>
            </a:r>
            <a:r>
              <a:rPr sz="2600" spc="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passed</a:t>
            </a:r>
            <a:endParaRPr sz="2600">
              <a:latin typeface="Arial MT"/>
              <a:cs typeface="Arial MT"/>
            </a:endParaRPr>
          </a:p>
          <a:p>
            <a:pPr marL="12700" marR="5025390">
              <a:lnSpc>
                <a:spcPct val="109000"/>
              </a:lnSpc>
              <a:spcBef>
                <a:spcPts val="25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-2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into</a:t>
            </a:r>
            <a:r>
              <a:rPr sz="2600" spc="-2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the</a:t>
            </a:r>
            <a:r>
              <a:rPr sz="2600" spc="-2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method </a:t>
            </a:r>
            <a:r>
              <a:rPr sz="2600" spc="-7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2A9FBC"/>
                </a:solidFill>
                <a:latin typeface="Arial MT"/>
                <a:cs typeface="Arial MT"/>
              </a:rPr>
              <a:t>swap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(1,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2);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14400" y="5380771"/>
            <a:ext cx="16459200" cy="571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278810" y="4059428"/>
            <a:ext cx="586359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20" dirty="0">
                <a:solidFill>
                  <a:srgbClr val="404040"/>
                </a:solidFill>
              </a:rPr>
              <a:t>Naming</a:t>
            </a:r>
            <a:r>
              <a:rPr sz="6000" spc="-180" dirty="0">
                <a:solidFill>
                  <a:srgbClr val="404040"/>
                </a:solidFill>
              </a:rPr>
              <a:t> </a:t>
            </a:r>
            <a:r>
              <a:rPr sz="6000" spc="120" dirty="0">
                <a:solidFill>
                  <a:srgbClr val="404040"/>
                </a:solidFill>
              </a:rPr>
              <a:t>Methods</a:t>
            </a:r>
            <a:endParaRPr sz="60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69978" y="2236624"/>
            <a:ext cx="0" cy="1095375"/>
          </a:xfrm>
          <a:custGeom>
            <a:avLst/>
            <a:gdLst/>
            <a:ahLst/>
            <a:cxnLst/>
            <a:rect l="l" t="t" r="r" b="b"/>
            <a:pathLst>
              <a:path h="1095375">
                <a:moveTo>
                  <a:pt x="0" y="0"/>
                </a:moveTo>
                <a:lnTo>
                  <a:pt x="1" y="1094874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3069978" y="3714940"/>
            <a:ext cx="0" cy="1095375"/>
          </a:xfrm>
          <a:custGeom>
            <a:avLst/>
            <a:gdLst/>
            <a:ahLst/>
            <a:cxnLst/>
            <a:rect l="l" t="t" r="r" b="b"/>
            <a:pathLst>
              <a:path h="1095375">
                <a:moveTo>
                  <a:pt x="0" y="0"/>
                </a:moveTo>
                <a:lnTo>
                  <a:pt x="1" y="1094874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3069978" y="5193254"/>
            <a:ext cx="0" cy="1095375"/>
          </a:xfrm>
          <a:custGeom>
            <a:avLst/>
            <a:gdLst/>
            <a:ahLst/>
            <a:cxnLst/>
            <a:rect l="l" t="t" r="r" b="b"/>
            <a:pathLst>
              <a:path h="1095375">
                <a:moveTo>
                  <a:pt x="0" y="0"/>
                </a:moveTo>
                <a:lnTo>
                  <a:pt x="1" y="1094874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069978" y="6671566"/>
            <a:ext cx="0" cy="1095375"/>
          </a:xfrm>
          <a:custGeom>
            <a:avLst/>
            <a:gdLst/>
            <a:ahLst/>
            <a:cxnLst/>
            <a:rect l="l" t="t" r="r" b="b"/>
            <a:pathLst>
              <a:path h="1095375">
                <a:moveTo>
                  <a:pt x="0" y="0"/>
                </a:moveTo>
                <a:lnTo>
                  <a:pt x="1" y="1094874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3069978" y="8192080"/>
            <a:ext cx="0" cy="1095375"/>
          </a:xfrm>
          <a:custGeom>
            <a:avLst/>
            <a:gdLst/>
            <a:ahLst/>
            <a:cxnLst/>
            <a:rect l="l" t="t" r="r" b="b"/>
            <a:pathLst>
              <a:path h="1095375">
                <a:moveTo>
                  <a:pt x="0" y="0"/>
                </a:moveTo>
                <a:lnTo>
                  <a:pt x="1" y="1094874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45806" y="754380"/>
            <a:ext cx="919607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>
                <a:solidFill>
                  <a:srgbClr val="404040"/>
                </a:solidFill>
              </a:rPr>
              <a:t>Nami</a:t>
            </a:r>
            <a:r>
              <a:rPr spc="-55" dirty="0">
                <a:solidFill>
                  <a:srgbClr val="404040"/>
                </a:solidFill>
              </a:rPr>
              <a:t>n</a:t>
            </a:r>
            <a:r>
              <a:rPr spc="150" dirty="0">
                <a:solidFill>
                  <a:srgbClr val="404040"/>
                </a:solidFill>
              </a:rPr>
              <a:t>g</a:t>
            </a:r>
            <a:r>
              <a:rPr spc="-130" dirty="0">
                <a:solidFill>
                  <a:srgbClr val="404040"/>
                </a:solidFill>
              </a:rPr>
              <a:t> </a:t>
            </a:r>
            <a:r>
              <a:rPr spc="-210" dirty="0">
                <a:solidFill>
                  <a:srgbClr val="404040"/>
                </a:solidFill>
              </a:rPr>
              <a:t>R</a:t>
            </a:r>
            <a:r>
              <a:rPr spc="-170" dirty="0">
                <a:solidFill>
                  <a:srgbClr val="404040"/>
                </a:solidFill>
              </a:rPr>
              <a:t>u</a:t>
            </a:r>
            <a:r>
              <a:rPr spc="-105" dirty="0">
                <a:solidFill>
                  <a:srgbClr val="404040"/>
                </a:solidFill>
              </a:rPr>
              <a:t>les</a:t>
            </a:r>
            <a:r>
              <a:rPr spc="-130" dirty="0">
                <a:solidFill>
                  <a:srgbClr val="404040"/>
                </a:solidFill>
              </a:rPr>
              <a:t> </a:t>
            </a:r>
            <a:r>
              <a:rPr spc="-310" dirty="0">
                <a:solidFill>
                  <a:srgbClr val="404040"/>
                </a:solidFill>
              </a:rPr>
              <a:t>&amp;</a:t>
            </a:r>
            <a:r>
              <a:rPr spc="-130" dirty="0">
                <a:solidFill>
                  <a:srgbClr val="404040"/>
                </a:solidFill>
              </a:rPr>
              <a:t> </a:t>
            </a:r>
            <a:r>
              <a:rPr spc="25" dirty="0">
                <a:solidFill>
                  <a:srgbClr val="404040"/>
                </a:solidFill>
              </a:rPr>
              <a:t>C</a:t>
            </a:r>
            <a:r>
              <a:rPr spc="60" dirty="0">
                <a:solidFill>
                  <a:srgbClr val="404040"/>
                </a:solidFill>
              </a:rPr>
              <a:t>o</a:t>
            </a:r>
            <a:r>
              <a:rPr spc="105" dirty="0">
                <a:solidFill>
                  <a:srgbClr val="404040"/>
                </a:solidFill>
              </a:rPr>
              <a:t>n</a:t>
            </a:r>
            <a:r>
              <a:rPr spc="35" dirty="0">
                <a:solidFill>
                  <a:srgbClr val="404040"/>
                </a:solidFill>
              </a:rPr>
              <a:t>ve</a:t>
            </a:r>
            <a:r>
              <a:rPr spc="30" dirty="0">
                <a:solidFill>
                  <a:srgbClr val="404040"/>
                </a:solidFill>
              </a:rPr>
              <a:t>n</a:t>
            </a:r>
            <a:r>
              <a:rPr spc="440" dirty="0">
                <a:solidFill>
                  <a:srgbClr val="404040"/>
                </a:solidFill>
              </a:rPr>
              <a:t>t</a:t>
            </a:r>
            <a:r>
              <a:rPr spc="-10" dirty="0">
                <a:solidFill>
                  <a:srgbClr val="404040"/>
                </a:solidFill>
              </a:rPr>
              <a:t>i</a:t>
            </a:r>
            <a:r>
              <a:rPr spc="-15" dirty="0">
                <a:solidFill>
                  <a:srgbClr val="404040"/>
                </a:solidFill>
              </a:rPr>
              <a:t>o</a:t>
            </a:r>
            <a:r>
              <a:rPr spc="105" dirty="0">
                <a:solidFill>
                  <a:srgbClr val="404040"/>
                </a:solidFill>
              </a:rPr>
              <a:t>n</a:t>
            </a:r>
            <a:r>
              <a:rPr spc="-250" dirty="0">
                <a:solidFill>
                  <a:srgbClr val="404040"/>
                </a:solidFill>
              </a:rPr>
              <a:t>s</a:t>
            </a:r>
            <a:endParaRPr spc="-250" dirty="0">
              <a:solidFill>
                <a:srgbClr val="404040"/>
              </a:solidFill>
            </a:endParaRPr>
          </a:p>
        </p:txBody>
      </p:sp>
      <p:pic>
        <p:nvPicPr>
          <p:cNvPr id="8" name="object 8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521457" y="2427711"/>
            <a:ext cx="1272747" cy="102421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3420016" y="2485643"/>
            <a:ext cx="13251815" cy="6466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Case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sensitive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(getAltitude</a:t>
            </a:r>
            <a:r>
              <a:rPr sz="32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1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!=</a:t>
            </a:r>
            <a:r>
              <a:rPr sz="32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getaltitude)</a:t>
            </a:r>
            <a:endParaRPr sz="32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</a:pPr>
            <a:endParaRPr sz="45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2625"/>
              </a:spcBef>
            </a:pPr>
            <a:r>
              <a:rPr sz="3200" b="1" spc="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Must</a:t>
            </a:r>
            <a:r>
              <a:rPr sz="32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start</a:t>
            </a:r>
            <a:r>
              <a:rPr sz="32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with</a:t>
            </a:r>
            <a:r>
              <a:rPr sz="32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2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letter,</a:t>
            </a:r>
            <a:r>
              <a:rPr sz="32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$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or</a:t>
            </a:r>
            <a:r>
              <a:rPr sz="32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7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_</a:t>
            </a:r>
            <a:endParaRPr sz="32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</a:pPr>
            <a:endParaRPr sz="45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2625"/>
              </a:spcBef>
            </a:pPr>
            <a:r>
              <a:rPr sz="32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rest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of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2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characters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can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letters,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digits,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$</a:t>
            </a:r>
            <a:r>
              <a:rPr sz="32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or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7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_</a:t>
            </a:r>
            <a:endParaRPr sz="3200">
              <a:latin typeface="Arial" panose="020B0604020202020204"/>
              <a:cs typeface="Arial" panose="020B0604020202020204"/>
            </a:endParaRPr>
          </a:p>
          <a:p>
            <a:pPr marL="12700" marR="5080">
              <a:lnSpc>
                <a:spcPts val="11950"/>
              </a:lnSpc>
              <a:spcBef>
                <a:spcPts val="1240"/>
              </a:spcBef>
            </a:pPr>
            <a:r>
              <a:rPr sz="3200" b="1" spc="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If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name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1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is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made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up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of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multiple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words,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use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camel</a:t>
            </a:r>
            <a:r>
              <a:rPr sz="32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case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(getSpeed) </a:t>
            </a:r>
            <a:r>
              <a:rPr sz="3200" b="1" spc="-87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first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word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should </a:t>
            </a:r>
            <a:r>
              <a:rPr sz="3200" b="1" spc="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be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200" b="1" spc="-5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verb</a:t>
            </a:r>
            <a:endParaRPr sz="3200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434307" y="3749074"/>
            <a:ext cx="1272749" cy="1024211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432486" y="5219490"/>
            <a:ext cx="1219663" cy="981493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346460" y="6775912"/>
            <a:ext cx="1241683" cy="999214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434306" y="8219743"/>
            <a:ext cx="1216024" cy="978563"/>
          </a:xfrm>
          <a:prstGeom prst="rect">
            <a:avLst/>
          </a:prstGeom>
        </p:spPr>
      </p:pic>
      <p:sp>
        <p:nvSpPr>
          <p:cNvPr id="14" name="Slide Number Placeholder 1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39393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6613449" y="1"/>
            <a:ext cx="11675110" cy="10287000"/>
            <a:chOff x="6613449" y="1"/>
            <a:chExt cx="11675110" cy="10287000"/>
          </a:xfrm>
        </p:grpSpPr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6613448" y="12"/>
              <a:ext cx="11675110" cy="10287000"/>
            </a:xfrm>
            <a:custGeom>
              <a:avLst/>
              <a:gdLst/>
              <a:ahLst/>
              <a:cxnLst/>
              <a:rect l="l" t="t" r="r" b="b"/>
              <a:pathLst>
                <a:path w="11675110" h="10287000">
                  <a:moveTo>
                    <a:pt x="11674551" y="898423"/>
                  </a:moveTo>
                  <a:lnTo>
                    <a:pt x="8102016" y="898423"/>
                  </a:lnTo>
                  <a:lnTo>
                    <a:pt x="8102016" y="0"/>
                  </a:lnTo>
                  <a:lnTo>
                    <a:pt x="0" y="0"/>
                  </a:lnTo>
                  <a:lnTo>
                    <a:pt x="0" y="898423"/>
                  </a:lnTo>
                  <a:lnTo>
                    <a:pt x="0" y="918514"/>
                  </a:lnTo>
                  <a:lnTo>
                    <a:pt x="0" y="10286987"/>
                  </a:lnTo>
                  <a:lnTo>
                    <a:pt x="11674551" y="10286987"/>
                  </a:lnTo>
                  <a:lnTo>
                    <a:pt x="11674551" y="898423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1904659" y="4757420"/>
            <a:ext cx="294005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spc="-10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Examples</a:t>
            </a:r>
            <a:endParaRPr sz="54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190730" y="3793236"/>
            <a:ext cx="3792220" cy="885190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 </a:t>
            </a:r>
            <a:r>
              <a:rPr sz="2600" spc="-5" dirty="0">
                <a:latin typeface="Arial MT"/>
                <a:cs typeface="Arial MT"/>
              </a:rPr>
              <a:t>log(String message){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z="2600" dirty="0"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90730" y="5097780"/>
            <a:ext cx="6550025" cy="891540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double</a:t>
            </a:r>
            <a:r>
              <a:rPr sz="2600" spc="2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calculateDistance(Coordinate</a:t>
            </a:r>
            <a:r>
              <a:rPr sz="260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origin){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9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90730" y="6405371"/>
            <a:ext cx="4272280" cy="891540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handleEvent(Event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evt){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9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39393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6613449" y="1"/>
            <a:ext cx="11675110" cy="10287000"/>
            <a:chOff x="6613449" y="1"/>
            <a:chExt cx="11675110" cy="10287000"/>
          </a:xfrm>
        </p:grpSpPr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6613448" y="12"/>
              <a:ext cx="11675110" cy="10287000"/>
            </a:xfrm>
            <a:custGeom>
              <a:avLst/>
              <a:gdLst/>
              <a:ahLst/>
              <a:cxnLst/>
              <a:rect l="l" t="t" r="r" b="b"/>
              <a:pathLst>
                <a:path w="11675110" h="10287000">
                  <a:moveTo>
                    <a:pt x="11674551" y="898423"/>
                  </a:moveTo>
                  <a:lnTo>
                    <a:pt x="8102016" y="898423"/>
                  </a:lnTo>
                  <a:lnTo>
                    <a:pt x="8102016" y="0"/>
                  </a:lnTo>
                  <a:lnTo>
                    <a:pt x="0" y="0"/>
                  </a:lnTo>
                  <a:lnTo>
                    <a:pt x="0" y="898423"/>
                  </a:lnTo>
                  <a:lnTo>
                    <a:pt x="0" y="918514"/>
                  </a:lnTo>
                  <a:lnTo>
                    <a:pt x="0" y="10286987"/>
                  </a:lnTo>
                  <a:lnTo>
                    <a:pt x="11674551" y="10286987"/>
                  </a:lnTo>
                  <a:lnTo>
                    <a:pt x="11674551" y="898423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813570" y="4757420"/>
            <a:ext cx="512254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spc="8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Getters</a:t>
            </a:r>
            <a:r>
              <a:rPr sz="54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5400" spc="40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/</a:t>
            </a:r>
            <a:r>
              <a:rPr sz="5400" spc="-15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5400" spc="2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Setters</a:t>
            </a:r>
            <a:endParaRPr sz="54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190730" y="2699004"/>
            <a:ext cx="5130165" cy="891540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class</a:t>
            </a:r>
            <a:r>
              <a:rPr sz="2600" spc="-15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latin typeface="Arial MT"/>
                <a:cs typeface="Arial MT"/>
              </a:rPr>
              <a:t>Aircraft</a:t>
            </a:r>
            <a:r>
              <a:rPr sz="2600" dirty="0">
                <a:latin typeface="Arial MT"/>
                <a:cs typeface="Arial MT"/>
              </a:rPr>
              <a:t> {</a:t>
            </a:r>
            <a:endParaRPr sz="2600">
              <a:latin typeface="Arial MT"/>
              <a:cs typeface="Arial MT"/>
            </a:endParaRPr>
          </a:p>
          <a:p>
            <a:pPr marL="891540">
              <a:lnSpc>
                <a:spcPct val="100000"/>
              </a:lnSpc>
              <a:spcBef>
                <a:spcPts val="29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private </a:t>
            </a:r>
            <a:r>
              <a:rPr sz="2600" spc="-5" dirty="0">
                <a:latin typeface="Arial MT"/>
                <a:cs typeface="Arial MT"/>
              </a:rPr>
              <a:t>String</a:t>
            </a:r>
            <a:r>
              <a:rPr sz="2600" dirty="0">
                <a:latin typeface="Arial MT"/>
                <a:cs typeface="Arial MT"/>
              </a:rPr>
              <a:t> </a:t>
            </a:r>
            <a:r>
              <a:rPr sz="2600" spc="-5" dirty="0">
                <a:latin typeface="Arial MT"/>
                <a:cs typeface="Arial MT"/>
              </a:rPr>
              <a:t>remainingFuel;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7330" y="4006595"/>
            <a:ext cx="5183505" cy="1769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42240">
              <a:lnSpc>
                <a:spcPct val="109000"/>
              </a:lnSpc>
              <a:spcBef>
                <a:spcPts val="100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Use ‘get’ prefix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+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field name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String</a:t>
            </a:r>
            <a:r>
              <a:rPr sz="2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getRemainingFuel()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 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return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.remainingFuel;</a:t>
            </a:r>
            <a:endParaRPr sz="2600">
              <a:latin typeface="Arial MT"/>
              <a:cs typeface="Arial MT"/>
            </a:endParaRPr>
          </a:p>
          <a:p>
            <a:pPr marL="15494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90730" y="6167628"/>
            <a:ext cx="7133590" cy="2223135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891540">
              <a:lnSpc>
                <a:spcPct val="100000"/>
              </a:lnSpc>
              <a:spcBef>
                <a:spcPts val="480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Use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‘set’</a:t>
            </a:r>
            <a:r>
              <a:rPr sz="2600" spc="-1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prefix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+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 field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name</a:t>
            </a:r>
            <a:endParaRPr sz="2600">
              <a:latin typeface="Arial MT"/>
              <a:cs typeface="Arial MT"/>
            </a:endParaRPr>
          </a:p>
          <a:p>
            <a:pPr marL="749300" marR="5080" indent="142240">
              <a:lnSpc>
                <a:spcPct val="109000"/>
              </a:lnSpc>
              <a:spcBef>
                <a:spcPts val="12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spc="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setRemainingFuel(String</a:t>
            </a:r>
            <a:r>
              <a:rPr sz="2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fuel)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{ </a:t>
            </a:r>
            <a:r>
              <a:rPr sz="2600" spc="-7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.remainingFuel</a:t>
            </a:r>
            <a:r>
              <a:rPr sz="26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fuel;</a:t>
            </a:r>
            <a:endParaRPr sz="2600">
              <a:latin typeface="Arial MT"/>
              <a:cs typeface="Arial MT"/>
            </a:endParaRPr>
          </a:p>
          <a:p>
            <a:pPr marL="891540">
              <a:lnSpc>
                <a:spcPct val="100000"/>
              </a:lnSpc>
              <a:spcBef>
                <a:spcPts val="29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069978" y="2236624"/>
            <a:ext cx="0" cy="1095375"/>
          </a:xfrm>
          <a:custGeom>
            <a:avLst/>
            <a:gdLst/>
            <a:ahLst/>
            <a:cxnLst/>
            <a:rect l="l" t="t" r="r" b="b"/>
            <a:pathLst>
              <a:path h="1095375">
                <a:moveTo>
                  <a:pt x="0" y="0"/>
                </a:moveTo>
                <a:lnTo>
                  <a:pt x="1" y="1094874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3069978" y="3714940"/>
            <a:ext cx="0" cy="1095375"/>
          </a:xfrm>
          <a:custGeom>
            <a:avLst/>
            <a:gdLst/>
            <a:ahLst/>
            <a:cxnLst/>
            <a:rect l="l" t="t" r="r" b="b"/>
            <a:pathLst>
              <a:path h="1095375">
                <a:moveTo>
                  <a:pt x="0" y="0"/>
                </a:moveTo>
                <a:lnTo>
                  <a:pt x="1" y="1094874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423025" y="754380"/>
            <a:ext cx="5445125" cy="874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5" dirty="0">
                <a:solidFill>
                  <a:srgbClr val="404040"/>
                </a:solidFill>
              </a:rPr>
              <a:t>Overview</a:t>
            </a:r>
            <a:endParaRPr spc="-35" dirty="0">
              <a:solidFill>
                <a:srgbClr val="404040"/>
              </a:solidFill>
            </a:endParaRPr>
          </a:p>
        </p:txBody>
      </p:sp>
      <p:pic>
        <p:nvPicPr>
          <p:cNvPr id="8" name="object 8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801139" y="2427711"/>
            <a:ext cx="435705" cy="800756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3420016" y="2485643"/>
            <a:ext cx="9809480" cy="21964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Declare</a:t>
            </a:r>
            <a:r>
              <a:rPr sz="3200" b="1" spc="-8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US" sz="3200" b="1" spc="-8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and use </a:t>
            </a:r>
            <a:r>
              <a:rPr sz="3200" b="1" spc="-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methods</a:t>
            </a:r>
            <a:endParaRPr sz="3200">
              <a:latin typeface="Arial" panose="020B0604020202020204"/>
              <a:cs typeface="Arial" panose="020B0604020202020204"/>
            </a:endParaRPr>
          </a:p>
          <a:p>
            <a:pPr marL="12700" marR="2448560">
              <a:lnSpc>
                <a:spcPts val="11950"/>
              </a:lnSpc>
              <a:spcBef>
                <a:spcPts val="1240"/>
              </a:spcBef>
            </a:pPr>
            <a:r>
              <a:rPr sz="3200" b="1" spc="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Instantiate</a:t>
            </a:r>
            <a:r>
              <a:rPr sz="32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objects</a:t>
            </a:r>
            <a:r>
              <a:rPr sz="32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using</a:t>
            </a:r>
            <a:r>
              <a:rPr sz="32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200" b="1" spc="-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constructors </a:t>
            </a:r>
            <a:r>
              <a:rPr sz="3200" b="1" spc="-87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endParaRPr sz="3200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13285" y="3543322"/>
            <a:ext cx="1125984" cy="1239047"/>
          </a:xfrm>
          <a:prstGeom prst="rect">
            <a:avLst/>
          </a:prstGeom>
        </p:spPr>
      </p:pic>
      <p:sp>
        <p:nvSpPr>
          <p:cNvPr id="14" name="Slide Number Placeholder 1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13448" y="12"/>
            <a:ext cx="11675110" cy="10287000"/>
          </a:xfrm>
          <a:custGeom>
            <a:avLst/>
            <a:gdLst/>
            <a:ahLst/>
            <a:cxnLst/>
            <a:rect l="l" t="t" r="r" b="b"/>
            <a:pathLst>
              <a:path w="11675110" h="10287000">
                <a:moveTo>
                  <a:pt x="11674551" y="898423"/>
                </a:moveTo>
                <a:lnTo>
                  <a:pt x="8102016" y="898423"/>
                </a:lnTo>
                <a:lnTo>
                  <a:pt x="8102016" y="0"/>
                </a:lnTo>
                <a:lnTo>
                  <a:pt x="0" y="0"/>
                </a:lnTo>
                <a:lnTo>
                  <a:pt x="0" y="898423"/>
                </a:lnTo>
                <a:lnTo>
                  <a:pt x="0" y="918514"/>
                </a:lnTo>
                <a:lnTo>
                  <a:pt x="0" y="10286987"/>
                </a:lnTo>
                <a:lnTo>
                  <a:pt x="11674551" y="10286987"/>
                </a:lnTo>
                <a:lnTo>
                  <a:pt x="11674551" y="898423"/>
                </a:lnTo>
                <a:close/>
              </a:path>
            </a:pathLst>
          </a:custGeom>
          <a:solidFill>
            <a:srgbClr val="17171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813570" y="4757420"/>
            <a:ext cx="512254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spc="8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Getters</a:t>
            </a:r>
            <a:r>
              <a:rPr sz="5400" spc="-16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5400" spc="40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/</a:t>
            </a:r>
            <a:r>
              <a:rPr sz="5400" spc="-15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5400" spc="2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Setters</a:t>
            </a:r>
            <a:endParaRPr sz="54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190730" y="2921507"/>
            <a:ext cx="3884295" cy="8851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0" marR="5080" indent="-368300">
              <a:lnSpc>
                <a:spcPct val="109000"/>
              </a:lnSpc>
              <a:spcBef>
                <a:spcPts val="9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 class </a:t>
            </a:r>
            <a:r>
              <a:rPr sz="2600" spc="-5" dirty="0">
                <a:latin typeface="Arial MT"/>
                <a:cs typeface="Arial MT"/>
              </a:rPr>
              <a:t>Aircraft </a:t>
            </a:r>
            <a:r>
              <a:rPr sz="2600" dirty="0">
                <a:latin typeface="Arial MT"/>
                <a:cs typeface="Arial MT"/>
              </a:rPr>
              <a:t>{ </a:t>
            </a:r>
            <a:r>
              <a:rPr sz="2600" spc="5" dirty="0"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private</a:t>
            </a:r>
            <a:r>
              <a:rPr sz="2600" spc="-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boolean </a:t>
            </a:r>
            <a:r>
              <a:rPr sz="2600" spc="-5" dirty="0">
                <a:latin typeface="Arial MT"/>
                <a:cs typeface="Arial MT"/>
              </a:rPr>
              <a:t>military;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7330" y="4226052"/>
            <a:ext cx="6043930" cy="350647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1145540" indent="142240">
              <a:lnSpc>
                <a:spcPct val="109000"/>
              </a:lnSpc>
              <a:spcBef>
                <a:spcPts val="110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Use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‘is’</a:t>
            </a:r>
            <a:r>
              <a:rPr sz="2600" spc="-1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prefix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+</a:t>
            </a:r>
            <a:r>
              <a:rPr sz="2600" spc="-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property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name </a:t>
            </a:r>
            <a:r>
              <a:rPr sz="2600" spc="-7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boolean</a:t>
            </a:r>
            <a:r>
              <a:rPr sz="2600" spc="7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isMilitary()</a:t>
            </a:r>
            <a:r>
              <a:rPr sz="2600" spc="7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 </a:t>
            </a:r>
            <a:r>
              <a:rPr sz="26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return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.military;</a:t>
            </a:r>
            <a:endParaRPr sz="2600">
              <a:latin typeface="Arial MT"/>
              <a:cs typeface="Arial MT"/>
            </a:endParaRPr>
          </a:p>
          <a:p>
            <a:pPr marL="15494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850">
              <a:latin typeface="Arial MT"/>
              <a:cs typeface="Arial MT"/>
            </a:endParaRPr>
          </a:p>
          <a:p>
            <a:pPr marL="12700" marR="5080" indent="142240">
              <a:lnSpc>
                <a:spcPct val="112000"/>
              </a:lnSpc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public</a:t>
            </a:r>
            <a:r>
              <a:rPr sz="260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setMilitary(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boolean</a:t>
            </a:r>
            <a:r>
              <a:rPr sz="26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military)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{ </a:t>
            </a:r>
            <a:r>
              <a:rPr sz="2600" spc="-7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this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.military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=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 military;</a:t>
            </a:r>
            <a:endParaRPr sz="2600">
              <a:latin typeface="Arial MT"/>
              <a:cs typeface="Arial MT"/>
            </a:endParaRPr>
          </a:p>
          <a:p>
            <a:pPr marL="154940">
              <a:lnSpc>
                <a:spcPct val="100000"/>
              </a:lnSpc>
              <a:spcBef>
                <a:spcPts val="29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190730" y="7743444"/>
            <a:ext cx="1358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A62E5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377406" y="4086859"/>
            <a:ext cx="11532870" cy="204660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4457065" marR="5080" indent="-4445000">
              <a:lnSpc>
                <a:spcPct val="101000"/>
              </a:lnSpc>
              <a:spcBef>
                <a:spcPts val="25"/>
              </a:spcBef>
            </a:pPr>
            <a:r>
              <a:rPr sz="6600" spc="-20" dirty="0"/>
              <a:t>Naming</a:t>
            </a:r>
            <a:r>
              <a:rPr sz="6600" spc="-165" dirty="0"/>
              <a:t> </a:t>
            </a:r>
            <a:r>
              <a:rPr sz="6600" spc="95" dirty="0"/>
              <a:t>things</a:t>
            </a:r>
            <a:r>
              <a:rPr sz="6600" spc="-160" dirty="0"/>
              <a:t> </a:t>
            </a:r>
            <a:r>
              <a:rPr sz="6600" spc="20" dirty="0"/>
              <a:t>in</a:t>
            </a:r>
            <a:r>
              <a:rPr sz="6600" spc="-160" dirty="0"/>
              <a:t> </a:t>
            </a:r>
            <a:r>
              <a:rPr sz="6600" spc="60" dirty="0"/>
              <a:t>programming </a:t>
            </a:r>
            <a:r>
              <a:rPr sz="6600" spc="-1735" dirty="0"/>
              <a:t> </a:t>
            </a:r>
            <a:r>
              <a:rPr sz="6600" spc="-195" dirty="0"/>
              <a:t>is</a:t>
            </a:r>
            <a:r>
              <a:rPr sz="6600" spc="-160" dirty="0"/>
              <a:t> </a:t>
            </a:r>
            <a:r>
              <a:rPr sz="6600" spc="-100" dirty="0"/>
              <a:t>hard.</a:t>
            </a:r>
            <a:endParaRPr sz="66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2A9FB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763676" y="3583940"/>
            <a:ext cx="10763250" cy="304927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065" marR="5080" indent="-1905" algn="ctr">
              <a:lnSpc>
                <a:spcPct val="100000"/>
              </a:lnSpc>
              <a:spcBef>
                <a:spcPts val="75"/>
              </a:spcBef>
            </a:pPr>
            <a:r>
              <a:rPr sz="6600" spc="-155" dirty="0"/>
              <a:t>Use </a:t>
            </a:r>
            <a:r>
              <a:rPr sz="6600" spc="-70" dirty="0"/>
              <a:t>names </a:t>
            </a:r>
            <a:r>
              <a:rPr sz="6600" spc="225" dirty="0"/>
              <a:t>that </a:t>
            </a:r>
            <a:r>
              <a:rPr sz="6600" spc="75" dirty="0"/>
              <a:t>convey </a:t>
            </a:r>
            <a:r>
              <a:rPr sz="6600" spc="80" dirty="0"/>
              <a:t> </a:t>
            </a:r>
            <a:r>
              <a:rPr sz="6600" spc="20" dirty="0"/>
              <a:t>meaning </a:t>
            </a:r>
            <a:r>
              <a:rPr sz="6600" spc="65" dirty="0"/>
              <a:t>and </a:t>
            </a:r>
            <a:r>
              <a:rPr sz="6600" spc="-140" dirty="0"/>
              <a:t>make </a:t>
            </a:r>
            <a:r>
              <a:rPr sz="6600" spc="75" dirty="0"/>
              <a:t>your </a:t>
            </a:r>
            <a:r>
              <a:rPr sz="6600" spc="80" dirty="0"/>
              <a:t> </a:t>
            </a:r>
            <a:r>
              <a:rPr sz="6600" spc="65" dirty="0"/>
              <a:t>program</a:t>
            </a:r>
            <a:r>
              <a:rPr sz="6600" spc="-155" dirty="0"/>
              <a:t> </a:t>
            </a:r>
            <a:r>
              <a:rPr sz="6600" spc="-125" dirty="0"/>
              <a:t>easy</a:t>
            </a:r>
            <a:r>
              <a:rPr sz="6600" spc="-160" dirty="0"/>
              <a:t> </a:t>
            </a:r>
            <a:r>
              <a:rPr sz="6600" spc="250" dirty="0"/>
              <a:t>to</a:t>
            </a:r>
            <a:r>
              <a:rPr sz="6600" spc="-150" dirty="0"/>
              <a:t> </a:t>
            </a:r>
            <a:r>
              <a:rPr sz="6600" spc="20" dirty="0"/>
              <a:t>understand.</a:t>
            </a:r>
            <a:endParaRPr sz="66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39393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6613449" y="1"/>
            <a:ext cx="11675110" cy="10287000"/>
            <a:chOff x="6613449" y="1"/>
            <a:chExt cx="11675110" cy="10287000"/>
          </a:xfrm>
        </p:grpSpPr>
        <p:pic>
          <p:nvPicPr>
            <p:cNvPr id="4" name="object 4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17227295" y="9223247"/>
              <a:ext cx="676655" cy="6766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6613448" y="12"/>
              <a:ext cx="11675110" cy="10287000"/>
            </a:xfrm>
            <a:custGeom>
              <a:avLst/>
              <a:gdLst/>
              <a:ahLst/>
              <a:cxnLst/>
              <a:rect l="l" t="t" r="r" b="b"/>
              <a:pathLst>
                <a:path w="11675110" h="10287000">
                  <a:moveTo>
                    <a:pt x="11674551" y="898423"/>
                  </a:moveTo>
                  <a:lnTo>
                    <a:pt x="8102016" y="898423"/>
                  </a:lnTo>
                  <a:lnTo>
                    <a:pt x="8102016" y="0"/>
                  </a:lnTo>
                  <a:lnTo>
                    <a:pt x="0" y="0"/>
                  </a:lnTo>
                  <a:lnTo>
                    <a:pt x="0" y="898423"/>
                  </a:lnTo>
                  <a:lnTo>
                    <a:pt x="0" y="918514"/>
                  </a:lnTo>
                  <a:lnTo>
                    <a:pt x="0" y="10286987"/>
                  </a:lnTo>
                  <a:lnTo>
                    <a:pt x="11674551" y="10286987"/>
                  </a:lnTo>
                  <a:lnTo>
                    <a:pt x="11674551" y="898423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1214891" y="4757420"/>
            <a:ext cx="431927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400" spc="-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Bad</a:t>
            </a:r>
            <a:r>
              <a:rPr sz="5400" spc="-204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 </a:t>
            </a:r>
            <a:r>
              <a:rPr sz="5400" spc="-10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Examples</a:t>
            </a:r>
            <a:endParaRPr sz="54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190730" y="2083307"/>
            <a:ext cx="537718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Bad: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Limit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 the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use of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abbreviations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90730" y="2476499"/>
            <a:ext cx="6548755" cy="891540"/>
          </a:xfrm>
          <a:prstGeom prst="rect">
            <a:avLst/>
          </a:prstGeom>
        </p:spPr>
        <p:txBody>
          <a:bodyPr vert="horz" wrap="square" lIns="0" tIns="488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10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calculateHoSep(Aircraft</a:t>
            </a:r>
            <a:r>
              <a:rPr sz="26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a1,</a:t>
            </a:r>
            <a:r>
              <a:rPr sz="2600" spc="-1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Aircraft</a:t>
            </a:r>
            <a:r>
              <a:rPr sz="26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a2){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90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90730" y="3790187"/>
            <a:ext cx="8625205" cy="1330325"/>
          </a:xfrm>
          <a:prstGeom prst="rect">
            <a:avLst/>
          </a:prstGeom>
        </p:spPr>
        <p:txBody>
          <a:bodyPr vert="horz" wrap="square" lIns="0" tIns="463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65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-4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Good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2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calculateHorizontalSeparation(Aircraft</a:t>
            </a:r>
            <a:r>
              <a:rPr sz="26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a1,</a:t>
            </a:r>
            <a:r>
              <a:rPr sz="2600" spc="-1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Aircraft</a:t>
            </a:r>
            <a:r>
              <a:rPr sz="26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a2){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190730" y="5969508"/>
            <a:ext cx="5774690" cy="3076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395220">
              <a:lnSpc>
                <a:spcPct val="109000"/>
              </a:lnSpc>
              <a:spcBef>
                <a:spcPts val="100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-2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Bad:</a:t>
            </a:r>
            <a:r>
              <a:rPr sz="2600" spc="-16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10" dirty="0">
                <a:solidFill>
                  <a:srgbClr val="8C8C8C"/>
                </a:solidFill>
                <a:latin typeface="Arial MT"/>
                <a:cs typeface="Arial MT"/>
              </a:rPr>
              <a:t>Avoid</a:t>
            </a:r>
            <a:r>
              <a:rPr sz="2600" spc="-2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8C8C8C"/>
                </a:solidFill>
                <a:latin typeface="Arial MT"/>
                <a:cs typeface="Arial MT"/>
              </a:rPr>
              <a:t>ambiguity </a:t>
            </a:r>
            <a:r>
              <a:rPr sz="2600" spc="-71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write(String</a:t>
            </a: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s){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2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//</a:t>
            </a:r>
            <a:r>
              <a:rPr sz="2600" spc="-40" dirty="0">
                <a:solidFill>
                  <a:srgbClr val="8C8C8C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rgbClr val="8C8C8C"/>
                </a:solidFill>
                <a:latin typeface="Arial MT"/>
                <a:cs typeface="Arial MT"/>
              </a:rPr>
              <a:t>Good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85"/>
              </a:spcBef>
            </a:pPr>
            <a:r>
              <a:rPr sz="2600" spc="-5" dirty="0">
                <a:solidFill>
                  <a:srgbClr val="F15B2A"/>
                </a:solidFill>
                <a:latin typeface="Arial MT"/>
                <a:cs typeface="Arial MT"/>
              </a:rPr>
              <a:t>void</a:t>
            </a:r>
            <a:r>
              <a:rPr sz="2600" spc="5" dirty="0">
                <a:solidFill>
                  <a:srgbClr val="F15B2A"/>
                </a:solidFill>
                <a:latin typeface="Arial MT"/>
                <a:cs typeface="Arial MT"/>
              </a:rPr>
              <a:t> </a:t>
            </a:r>
            <a:r>
              <a:rPr sz="2600" spc="-15" dirty="0">
                <a:solidFill>
                  <a:srgbClr val="FFFFFF"/>
                </a:solidFill>
                <a:latin typeface="Arial MT"/>
                <a:cs typeface="Arial MT"/>
              </a:rPr>
              <a:t>writeMessageToConsole(String</a:t>
            </a:r>
            <a:r>
              <a:rPr sz="26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Arial MT"/>
                <a:cs typeface="Arial MT"/>
              </a:rPr>
              <a:t>s){</a:t>
            </a:r>
            <a:endParaRPr sz="26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85"/>
              </a:spcBef>
            </a:pPr>
            <a:r>
              <a:rPr sz="2600" dirty="0">
                <a:solidFill>
                  <a:srgbClr val="FFFFFF"/>
                </a:solidFill>
                <a:latin typeface="Arial MT"/>
                <a:cs typeface="Arial MT"/>
              </a:rPr>
              <a:t>}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6953250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12470" y="2861310"/>
            <a:ext cx="6233160" cy="843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5400" spc="-80" dirty="0"/>
              <a:t>Assisted Practice</a:t>
            </a:r>
            <a:endParaRPr lang="en-US" sz="5400"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84708" rIns="0" bIns="0" rtlCol="0">
            <a:spAutoFit/>
          </a:bodyPr>
          <a:lstStyle/>
          <a:p>
            <a:pPr marL="6742430" marR="5080">
              <a:lnSpc>
                <a:spcPts val="4300"/>
              </a:lnSpc>
              <a:spcBef>
                <a:spcPts val="260"/>
              </a:spcBef>
            </a:pPr>
            <a:r>
              <a:rPr spc="-25" dirty="0"/>
              <a:t>Built</a:t>
            </a:r>
            <a:r>
              <a:rPr spc="-65" dirty="0"/>
              <a:t> </a:t>
            </a:r>
            <a:r>
              <a:rPr spc="110" dirty="0"/>
              <a:t>the</a:t>
            </a:r>
            <a:r>
              <a:rPr spc="-65" dirty="0"/>
              <a:t> </a:t>
            </a:r>
            <a:r>
              <a:rPr spc="-60" dirty="0"/>
              <a:t>display</a:t>
            </a:r>
            <a:r>
              <a:rPr spc="-70" dirty="0"/>
              <a:t> </a:t>
            </a:r>
            <a:r>
              <a:rPr spc="-5" dirty="0"/>
              <a:t>label</a:t>
            </a:r>
            <a:r>
              <a:rPr spc="-70" dirty="0"/>
              <a:t> </a:t>
            </a:r>
            <a:r>
              <a:rPr spc="-30" dirty="0"/>
              <a:t>on</a:t>
            </a:r>
            <a:r>
              <a:rPr spc="-60" dirty="0"/>
              <a:t> </a:t>
            </a:r>
            <a:r>
              <a:rPr spc="15" dirty="0"/>
              <a:t>aircraft</a:t>
            </a:r>
            <a:r>
              <a:rPr spc="-65" dirty="0"/>
              <a:t> shown</a:t>
            </a:r>
            <a:r>
              <a:rPr spc="-60" dirty="0"/>
              <a:t> </a:t>
            </a:r>
            <a:r>
              <a:rPr spc="-45" dirty="0"/>
              <a:t>in </a:t>
            </a:r>
            <a:r>
              <a:rPr spc="-985" dirty="0"/>
              <a:t> </a:t>
            </a:r>
            <a:r>
              <a:rPr spc="-30" dirty="0"/>
              <a:t>radar</a:t>
            </a:r>
            <a:r>
              <a:rPr spc="-70" dirty="0"/>
              <a:t> </a:t>
            </a:r>
            <a:r>
              <a:rPr spc="-90" dirty="0"/>
              <a:t>systems</a:t>
            </a:r>
            <a:endParaRPr spc="-90" dirty="0"/>
          </a:p>
          <a:p>
            <a:pPr marL="6742430" marR="520065">
              <a:lnSpc>
                <a:spcPct val="100000"/>
              </a:lnSpc>
              <a:spcBef>
                <a:spcPts val="2520"/>
              </a:spcBef>
            </a:pPr>
            <a:r>
              <a:rPr spc="65" dirty="0"/>
              <a:t>Create</a:t>
            </a:r>
            <a:r>
              <a:rPr spc="-70" dirty="0"/>
              <a:t> </a:t>
            </a:r>
            <a:r>
              <a:rPr spc="-30" dirty="0"/>
              <a:t>a</a:t>
            </a:r>
            <a:r>
              <a:rPr spc="-70" dirty="0"/>
              <a:t> </a:t>
            </a:r>
            <a:r>
              <a:rPr spc="35" dirty="0"/>
              <a:t>method</a:t>
            </a:r>
            <a:r>
              <a:rPr spc="-75" dirty="0"/>
              <a:t> </a:t>
            </a:r>
            <a:r>
              <a:rPr spc="95" dirty="0"/>
              <a:t>that</a:t>
            </a:r>
            <a:r>
              <a:rPr spc="-65" dirty="0"/>
              <a:t> </a:t>
            </a:r>
            <a:r>
              <a:rPr spc="-35" dirty="0"/>
              <a:t>approximates</a:t>
            </a:r>
            <a:r>
              <a:rPr spc="-70" dirty="0"/>
              <a:t> </a:t>
            </a:r>
            <a:r>
              <a:rPr spc="110" dirty="0"/>
              <a:t>the </a:t>
            </a:r>
            <a:r>
              <a:rPr spc="-985" dirty="0"/>
              <a:t> </a:t>
            </a:r>
            <a:r>
              <a:rPr spc="-25" dirty="0"/>
              <a:t>remaining</a:t>
            </a:r>
            <a:r>
              <a:rPr spc="-75" dirty="0"/>
              <a:t> </a:t>
            </a:r>
            <a:r>
              <a:rPr dirty="0"/>
              <a:t>range</a:t>
            </a:r>
            <a:r>
              <a:rPr spc="-60" dirty="0"/>
              <a:t> </a:t>
            </a:r>
            <a:r>
              <a:rPr spc="10" dirty="0"/>
              <a:t>of</a:t>
            </a:r>
            <a:r>
              <a:rPr spc="-70" dirty="0"/>
              <a:t> </a:t>
            </a:r>
            <a:r>
              <a:rPr spc="-25" dirty="0"/>
              <a:t>an</a:t>
            </a:r>
            <a:r>
              <a:rPr spc="-60" dirty="0"/>
              <a:t> </a:t>
            </a:r>
            <a:r>
              <a:rPr spc="15" dirty="0"/>
              <a:t>aircraft</a:t>
            </a:r>
            <a:endParaRPr spc="15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072376" y="703581"/>
            <a:ext cx="0" cy="8879840"/>
          </a:xfrm>
          <a:custGeom>
            <a:avLst/>
            <a:gdLst/>
            <a:ahLst/>
            <a:cxnLst/>
            <a:rect l="l" t="t" r="r" b="b"/>
            <a:pathLst>
              <a:path h="8879840">
                <a:moveTo>
                  <a:pt x="0" y="0"/>
                </a:moveTo>
                <a:lnTo>
                  <a:pt x="1" y="8879842"/>
                </a:lnTo>
              </a:path>
            </a:pathLst>
          </a:custGeom>
          <a:ln w="50800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13224" y="2877819"/>
            <a:ext cx="4472305" cy="2778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23620">
              <a:lnSpc>
                <a:spcPct val="100000"/>
              </a:lnSpc>
              <a:spcBef>
                <a:spcPts val="100"/>
              </a:spcBef>
            </a:pPr>
            <a:r>
              <a:rPr sz="3400" b="1" spc="-4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Airplane</a:t>
            </a:r>
            <a:r>
              <a:rPr sz="3400" b="1" spc="-14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5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Callsign</a:t>
            </a:r>
            <a:endParaRPr sz="3400">
              <a:latin typeface="Arial" panose="020B0604020202020204"/>
              <a:cs typeface="Arial" panose="020B0604020202020204"/>
            </a:endParaRPr>
          </a:p>
          <a:p>
            <a:pPr marL="12700" marR="5080" indent="1147445">
              <a:lnSpc>
                <a:spcPts val="6820"/>
              </a:lnSpc>
              <a:spcBef>
                <a:spcPts val="560"/>
              </a:spcBef>
            </a:pPr>
            <a:r>
              <a:rPr sz="3400" b="1" spc="4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Current</a:t>
            </a:r>
            <a:r>
              <a:rPr sz="3400" b="1" spc="-15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5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altitude </a:t>
            </a:r>
            <a:r>
              <a:rPr sz="3400" b="1" spc="-9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2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Clim</a:t>
            </a:r>
            <a:r>
              <a:rPr sz="3400" b="1" spc="-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b</a:t>
            </a:r>
            <a:r>
              <a:rPr sz="3400" b="1" spc="-4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in</a:t>
            </a:r>
            <a:r>
              <a:rPr sz="3400" b="1" spc="-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g</a:t>
            </a:r>
            <a:r>
              <a:rPr sz="3400" b="1" spc="50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/</a:t>
            </a:r>
            <a:r>
              <a:rPr sz="3400" b="1" spc="-8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D</a:t>
            </a:r>
            <a:r>
              <a:rPr sz="3400" b="1" spc="10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400" b="1" spc="-24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400" b="1" spc="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3400" b="1" spc="10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400" b="1" spc="-2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3400" b="1" spc="1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d</a:t>
            </a:r>
            <a:r>
              <a:rPr sz="3400" b="1" spc="-4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in</a:t>
            </a:r>
            <a:r>
              <a:rPr sz="3400" b="1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g</a:t>
            </a:r>
            <a:endParaRPr sz="3400">
              <a:latin typeface="Arial" panose="020B0604020202020204"/>
              <a:cs typeface="Arial" panose="020B0604020202020204"/>
            </a:endParaRPr>
          </a:p>
          <a:p>
            <a:pPr marR="5715" algn="r">
              <a:lnSpc>
                <a:spcPts val="3390"/>
              </a:lnSpc>
            </a:pPr>
            <a:r>
              <a:rPr sz="34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Arrow</a:t>
            </a:r>
            <a:endParaRPr sz="34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11999" y="5977635"/>
            <a:ext cx="1573530" cy="1406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3400" b="1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Speed</a:t>
            </a:r>
            <a:endParaRPr sz="3400">
              <a:latin typeface="Arial" panose="020B0604020202020204"/>
              <a:cs typeface="Arial" panose="020B0604020202020204"/>
            </a:endParaRPr>
          </a:p>
          <a:p>
            <a:pPr marR="5080" algn="r">
              <a:lnSpc>
                <a:spcPct val="100000"/>
              </a:lnSpc>
              <a:spcBef>
                <a:spcPts val="2710"/>
              </a:spcBef>
            </a:pPr>
            <a:r>
              <a:rPr sz="3400" b="1" spc="-4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Actions</a:t>
            </a:r>
            <a:endParaRPr sz="34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2074898" y="3312802"/>
            <a:ext cx="1972310" cy="1016000"/>
          </a:xfrm>
          <a:custGeom>
            <a:avLst/>
            <a:gdLst/>
            <a:ahLst/>
            <a:cxnLst/>
            <a:rect l="l" t="t" r="r" b="b"/>
            <a:pathLst>
              <a:path w="1972309" h="1016000">
                <a:moveTo>
                  <a:pt x="0" y="0"/>
                </a:moveTo>
                <a:lnTo>
                  <a:pt x="1972236" y="0"/>
                </a:lnTo>
                <a:lnTo>
                  <a:pt x="1972236" y="1015663"/>
                </a:lnTo>
                <a:lnTo>
                  <a:pt x="0" y="1015663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9BC85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12153638" y="3332988"/>
            <a:ext cx="100965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03200">
              <a:lnSpc>
                <a:spcPct val="100000"/>
              </a:lnSpc>
              <a:spcBef>
                <a:spcPts val="100"/>
              </a:spcBef>
            </a:pPr>
            <a:r>
              <a:rPr sz="2000" b="1" spc="-8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2000" b="1" spc="-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2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7</a:t>
            </a:r>
            <a:r>
              <a:rPr sz="2000" b="1" spc="8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9</a:t>
            </a:r>
            <a:r>
              <a:rPr sz="2000" b="1" spc="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3  </a:t>
            </a:r>
            <a:r>
              <a:rPr sz="2000" b="1" spc="1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200</a:t>
            </a:r>
            <a:r>
              <a:rPr sz="2000" spc="145" dirty="0">
                <a:solidFill>
                  <a:srgbClr val="404040"/>
                </a:solidFill>
                <a:latin typeface="Times New Roman" panose="02020603050405020304"/>
                <a:cs typeface="Times New Roman" panose="02020603050405020304"/>
              </a:rPr>
              <a:t>▼</a:t>
            </a:r>
            <a:endParaRPr sz="20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</a:pPr>
            <a:r>
              <a:rPr sz="2000" b="1" spc="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98</a:t>
            </a:r>
            <a:r>
              <a:rPr sz="2000" b="1" spc="2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0</a:t>
            </a:r>
            <a:r>
              <a:rPr sz="20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k</a:t>
            </a:r>
            <a:r>
              <a:rPr sz="2000" b="1" spc="-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</a:t>
            </a:r>
            <a:r>
              <a:rPr sz="2000" b="1" spc="-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h</a:t>
            </a:r>
            <a:endParaRPr sz="200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9633323" y="4028272"/>
            <a:ext cx="5959475" cy="2054860"/>
            <a:chOff x="9633323" y="4028272"/>
            <a:chExt cx="5959475" cy="2054860"/>
          </a:xfrm>
        </p:grpSpPr>
        <p:sp>
          <p:nvSpPr>
            <p:cNvPr id="8" name="object 8"/>
            <p:cNvSpPr/>
            <p:nvPr/>
          </p:nvSpPr>
          <p:spPr>
            <a:xfrm>
              <a:off x="12201678" y="4328464"/>
              <a:ext cx="859790" cy="1544955"/>
            </a:xfrm>
            <a:custGeom>
              <a:avLst/>
              <a:gdLst/>
              <a:ahLst/>
              <a:cxnLst/>
              <a:rect l="l" t="t" r="r" b="b"/>
              <a:pathLst>
                <a:path w="859790" h="1544954">
                  <a:moveTo>
                    <a:pt x="0" y="1544344"/>
                  </a:moveTo>
                  <a:lnTo>
                    <a:pt x="859338" y="0"/>
                  </a:lnTo>
                </a:path>
              </a:pathLst>
            </a:custGeom>
            <a:ln w="6350">
              <a:solidFill>
                <a:srgbClr val="40404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9636498" y="5993250"/>
              <a:ext cx="5953125" cy="0"/>
            </a:xfrm>
            <a:custGeom>
              <a:avLst/>
              <a:gdLst/>
              <a:ahLst/>
              <a:cxnLst/>
              <a:rect l="l" t="t" r="r" b="b"/>
              <a:pathLst>
                <a:path w="5953125">
                  <a:moveTo>
                    <a:pt x="0" y="0"/>
                  </a:moveTo>
                  <a:lnTo>
                    <a:pt x="5952565" y="1"/>
                  </a:lnTo>
                </a:path>
              </a:pathLst>
            </a:custGeom>
            <a:ln w="6350">
              <a:solidFill>
                <a:srgbClr val="2D2D2D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2074898" y="5789508"/>
              <a:ext cx="290195" cy="287655"/>
            </a:xfrm>
            <a:custGeom>
              <a:avLst/>
              <a:gdLst/>
              <a:ahLst/>
              <a:cxnLst/>
              <a:rect l="l" t="t" r="r" b="b"/>
              <a:pathLst>
                <a:path w="290195" h="287654">
                  <a:moveTo>
                    <a:pt x="144835" y="0"/>
                  </a:moveTo>
                  <a:lnTo>
                    <a:pt x="99056" y="7316"/>
                  </a:lnTo>
                  <a:lnTo>
                    <a:pt x="59298" y="27691"/>
                  </a:lnTo>
                  <a:lnTo>
                    <a:pt x="27945" y="58759"/>
                  </a:lnTo>
                  <a:lnTo>
                    <a:pt x="7383" y="98157"/>
                  </a:lnTo>
                  <a:lnTo>
                    <a:pt x="0" y="143521"/>
                  </a:lnTo>
                  <a:lnTo>
                    <a:pt x="7383" y="188885"/>
                  </a:lnTo>
                  <a:lnTo>
                    <a:pt x="27945" y="228283"/>
                  </a:lnTo>
                  <a:lnTo>
                    <a:pt x="59298" y="259351"/>
                  </a:lnTo>
                  <a:lnTo>
                    <a:pt x="99056" y="279726"/>
                  </a:lnTo>
                  <a:lnTo>
                    <a:pt x="144835" y="287042"/>
                  </a:lnTo>
                  <a:lnTo>
                    <a:pt x="190615" y="279726"/>
                  </a:lnTo>
                  <a:lnTo>
                    <a:pt x="230374" y="259351"/>
                  </a:lnTo>
                  <a:lnTo>
                    <a:pt x="261727" y="228283"/>
                  </a:lnTo>
                  <a:lnTo>
                    <a:pt x="282289" y="188885"/>
                  </a:lnTo>
                  <a:lnTo>
                    <a:pt x="289673" y="143521"/>
                  </a:lnTo>
                  <a:lnTo>
                    <a:pt x="282289" y="98157"/>
                  </a:lnTo>
                  <a:lnTo>
                    <a:pt x="261727" y="58759"/>
                  </a:lnTo>
                  <a:lnTo>
                    <a:pt x="230374" y="27691"/>
                  </a:lnTo>
                  <a:lnTo>
                    <a:pt x="190615" y="7316"/>
                  </a:lnTo>
                  <a:lnTo>
                    <a:pt x="144835" y="0"/>
                  </a:lnTo>
                  <a:close/>
                </a:path>
              </a:pathLst>
            </a:custGeom>
            <a:solidFill>
              <a:srgbClr val="40404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12074898" y="5789508"/>
              <a:ext cx="290195" cy="287655"/>
            </a:xfrm>
            <a:custGeom>
              <a:avLst/>
              <a:gdLst/>
              <a:ahLst/>
              <a:cxnLst/>
              <a:rect l="l" t="t" r="r" b="b"/>
              <a:pathLst>
                <a:path w="290195" h="287654">
                  <a:moveTo>
                    <a:pt x="0" y="143521"/>
                  </a:moveTo>
                  <a:lnTo>
                    <a:pt x="7383" y="98157"/>
                  </a:lnTo>
                  <a:lnTo>
                    <a:pt x="27944" y="58759"/>
                  </a:lnTo>
                  <a:lnTo>
                    <a:pt x="59297" y="27691"/>
                  </a:lnTo>
                  <a:lnTo>
                    <a:pt x="99056" y="7316"/>
                  </a:lnTo>
                  <a:lnTo>
                    <a:pt x="144836" y="0"/>
                  </a:lnTo>
                  <a:lnTo>
                    <a:pt x="190615" y="7316"/>
                  </a:lnTo>
                  <a:lnTo>
                    <a:pt x="230374" y="27691"/>
                  </a:lnTo>
                  <a:lnTo>
                    <a:pt x="261727" y="58759"/>
                  </a:lnTo>
                  <a:lnTo>
                    <a:pt x="282288" y="98157"/>
                  </a:lnTo>
                  <a:lnTo>
                    <a:pt x="289672" y="143521"/>
                  </a:lnTo>
                  <a:lnTo>
                    <a:pt x="282288" y="188884"/>
                  </a:lnTo>
                  <a:lnTo>
                    <a:pt x="261727" y="228282"/>
                  </a:lnTo>
                  <a:lnTo>
                    <a:pt x="230374" y="259350"/>
                  </a:lnTo>
                  <a:lnTo>
                    <a:pt x="190615" y="279725"/>
                  </a:lnTo>
                  <a:lnTo>
                    <a:pt x="144836" y="287042"/>
                  </a:lnTo>
                  <a:lnTo>
                    <a:pt x="99056" y="279725"/>
                  </a:lnTo>
                  <a:lnTo>
                    <a:pt x="59297" y="259350"/>
                  </a:lnTo>
                  <a:lnTo>
                    <a:pt x="27944" y="228282"/>
                  </a:lnTo>
                  <a:lnTo>
                    <a:pt x="7383" y="188884"/>
                  </a:lnTo>
                  <a:lnTo>
                    <a:pt x="0" y="143521"/>
                  </a:lnTo>
                  <a:close/>
                </a:path>
              </a:pathLst>
            </a:custGeom>
            <a:ln w="12700">
              <a:solidFill>
                <a:srgbClr val="2C2C2C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13666470" y="4047322"/>
              <a:ext cx="1329055" cy="1229995"/>
            </a:xfrm>
            <a:custGeom>
              <a:avLst/>
              <a:gdLst/>
              <a:ahLst/>
              <a:cxnLst/>
              <a:rect l="l" t="t" r="r" b="b"/>
              <a:pathLst>
                <a:path w="1329055" h="1229995">
                  <a:moveTo>
                    <a:pt x="0" y="0"/>
                  </a:moveTo>
                  <a:lnTo>
                    <a:pt x="1328738" y="0"/>
                  </a:lnTo>
                  <a:lnTo>
                    <a:pt x="1328738" y="1229372"/>
                  </a:lnTo>
                  <a:lnTo>
                    <a:pt x="0" y="1229372"/>
                  </a:lnTo>
                  <a:lnTo>
                    <a:pt x="0" y="0"/>
                  </a:lnTo>
                  <a:close/>
                </a:path>
              </a:pathLst>
            </a:custGeom>
            <a:ln w="38100">
              <a:solidFill>
                <a:srgbClr val="2A9FBC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13780770" y="4158026"/>
              <a:ext cx="1100455" cy="457200"/>
            </a:xfrm>
            <a:custGeom>
              <a:avLst/>
              <a:gdLst/>
              <a:ahLst/>
              <a:cxnLst/>
              <a:rect l="l" t="t" r="r" b="b"/>
              <a:pathLst>
                <a:path w="1100455" h="457200">
                  <a:moveTo>
                    <a:pt x="1100137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1100137" y="457200"/>
                  </a:lnTo>
                  <a:lnTo>
                    <a:pt x="1100137" y="0"/>
                  </a:lnTo>
                  <a:close/>
                </a:path>
              </a:pathLst>
            </a:custGeom>
            <a:solidFill>
              <a:srgbClr val="2A9FB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13780770" y="4158026"/>
              <a:ext cx="1100455" cy="457200"/>
            </a:xfrm>
            <a:custGeom>
              <a:avLst/>
              <a:gdLst/>
              <a:ahLst/>
              <a:cxnLst/>
              <a:rect l="l" t="t" r="r" b="b"/>
              <a:pathLst>
                <a:path w="1100455" h="457200">
                  <a:moveTo>
                    <a:pt x="0" y="0"/>
                  </a:moveTo>
                  <a:lnTo>
                    <a:pt x="1100137" y="0"/>
                  </a:lnTo>
                  <a:lnTo>
                    <a:pt x="1100137" y="457200"/>
                  </a:lnTo>
                  <a:lnTo>
                    <a:pt x="0" y="4572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A9FBC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13780770" y="4717360"/>
              <a:ext cx="1100455" cy="457200"/>
            </a:xfrm>
            <a:custGeom>
              <a:avLst/>
              <a:gdLst/>
              <a:ahLst/>
              <a:cxnLst/>
              <a:rect l="l" t="t" r="r" b="b"/>
              <a:pathLst>
                <a:path w="1100455" h="457200">
                  <a:moveTo>
                    <a:pt x="1100137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1100137" y="457200"/>
                  </a:lnTo>
                  <a:lnTo>
                    <a:pt x="1100137" y="0"/>
                  </a:lnTo>
                  <a:close/>
                </a:path>
              </a:pathLst>
            </a:custGeom>
            <a:solidFill>
              <a:srgbClr val="2A9FB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13780770" y="4717360"/>
              <a:ext cx="1100455" cy="457200"/>
            </a:xfrm>
            <a:custGeom>
              <a:avLst/>
              <a:gdLst/>
              <a:ahLst/>
              <a:cxnLst/>
              <a:rect l="l" t="t" r="r" b="b"/>
              <a:pathLst>
                <a:path w="1100455" h="457200">
                  <a:moveTo>
                    <a:pt x="0" y="0"/>
                  </a:moveTo>
                  <a:lnTo>
                    <a:pt x="1100137" y="0"/>
                  </a:lnTo>
                  <a:lnTo>
                    <a:pt x="1100137" y="457200"/>
                  </a:lnTo>
                  <a:lnTo>
                    <a:pt x="0" y="4572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2A9FBC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 txBox="1"/>
          <p:nvPr/>
        </p:nvSpPr>
        <p:spPr>
          <a:xfrm>
            <a:off x="13975232" y="4224020"/>
            <a:ext cx="710565" cy="861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Range</a:t>
            </a:r>
            <a:endParaRPr sz="18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50">
              <a:latin typeface="Arial" panose="020B0604020202020204"/>
              <a:cs typeface="Arial" panose="020B0604020202020204"/>
            </a:endParaRPr>
          </a:p>
          <a:p>
            <a:pPr algn="ctr">
              <a:lnSpc>
                <a:spcPct val="100000"/>
              </a:lnSpc>
            </a:pPr>
            <a:r>
              <a:rPr sz="1800" b="1" spc="-555" dirty="0">
                <a:solidFill>
                  <a:srgbClr val="FFFFFF"/>
                </a:solidFill>
                <a:latin typeface="Arial" panose="020B0604020202020204"/>
                <a:cs typeface="Arial" panose="020B0604020202020204"/>
              </a:rPr>
              <a:t>…</a:t>
            </a:r>
            <a:endParaRPr sz="180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14823946" y="4396866"/>
            <a:ext cx="370840" cy="404495"/>
            <a:chOff x="14823946" y="4396866"/>
            <a:chExt cx="370840" cy="404495"/>
          </a:xfrm>
        </p:grpSpPr>
        <p:sp>
          <p:nvSpPr>
            <p:cNvPr id="19" name="object 19"/>
            <p:cNvSpPr/>
            <p:nvPr/>
          </p:nvSpPr>
          <p:spPr>
            <a:xfrm>
              <a:off x="14830297" y="4403216"/>
              <a:ext cx="358140" cy="391795"/>
            </a:xfrm>
            <a:custGeom>
              <a:avLst/>
              <a:gdLst/>
              <a:ahLst/>
              <a:cxnLst/>
              <a:rect l="l" t="t" r="r" b="b"/>
              <a:pathLst>
                <a:path w="358140" h="391795">
                  <a:moveTo>
                    <a:pt x="16014" y="0"/>
                  </a:moveTo>
                  <a:lnTo>
                    <a:pt x="0" y="178542"/>
                  </a:lnTo>
                  <a:lnTo>
                    <a:pt x="48640" y="137909"/>
                  </a:lnTo>
                  <a:lnTo>
                    <a:pt x="260400" y="391387"/>
                  </a:lnTo>
                  <a:lnTo>
                    <a:pt x="357682" y="310121"/>
                  </a:lnTo>
                  <a:lnTo>
                    <a:pt x="145923" y="56643"/>
                  </a:lnTo>
                  <a:lnTo>
                    <a:pt x="194551" y="16010"/>
                  </a:lnTo>
                  <a:lnTo>
                    <a:pt x="1601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14830296" y="4403216"/>
              <a:ext cx="358140" cy="391795"/>
            </a:xfrm>
            <a:custGeom>
              <a:avLst/>
              <a:gdLst/>
              <a:ahLst/>
              <a:cxnLst/>
              <a:rect l="l" t="t" r="r" b="b"/>
              <a:pathLst>
                <a:path w="358140" h="391795">
                  <a:moveTo>
                    <a:pt x="0" y="178542"/>
                  </a:moveTo>
                  <a:lnTo>
                    <a:pt x="16010" y="0"/>
                  </a:lnTo>
                  <a:lnTo>
                    <a:pt x="194552" y="16010"/>
                  </a:lnTo>
                  <a:lnTo>
                    <a:pt x="145914" y="56643"/>
                  </a:lnTo>
                  <a:lnTo>
                    <a:pt x="357673" y="310121"/>
                  </a:lnTo>
                  <a:lnTo>
                    <a:pt x="260396" y="391387"/>
                  </a:lnTo>
                  <a:lnTo>
                    <a:pt x="48638" y="137909"/>
                  </a:lnTo>
                  <a:lnTo>
                    <a:pt x="0" y="178542"/>
                  </a:lnTo>
                  <a:close/>
                </a:path>
              </a:pathLst>
            </a:custGeom>
            <a:ln w="12699">
              <a:solidFill>
                <a:srgbClr val="30303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1" name="Slide Number Placeholder 20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6953250" cy="10287001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189161" y="2928619"/>
            <a:ext cx="257492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49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S</a:t>
            </a:r>
            <a:r>
              <a:rPr sz="4800" spc="12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u</a:t>
            </a:r>
            <a:r>
              <a:rPr sz="4800" spc="-1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mm</a:t>
            </a:r>
            <a:r>
              <a:rPr sz="4800" spc="-4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ar</a:t>
            </a:r>
            <a:r>
              <a:rPr sz="4800" spc="-15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y</a:t>
            </a:r>
            <a:endParaRPr sz="48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944802" y="426211"/>
            <a:ext cx="89350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3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Methods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are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used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7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to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1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implement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2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behavior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36865" y="1313180"/>
            <a:ext cx="9420860" cy="85267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288290" indent="7620">
              <a:lnSpc>
                <a:spcPct val="100000"/>
              </a:lnSpc>
              <a:spcBef>
                <a:spcPts val="110"/>
              </a:spcBef>
            </a:pPr>
            <a:r>
              <a:rPr sz="3600" b="1" spc="-23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 </a:t>
            </a:r>
            <a:r>
              <a:rPr sz="3600" b="1" spc="3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method </a:t>
            </a:r>
            <a:r>
              <a:rPr sz="3600" b="1" spc="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declaration </a:t>
            </a:r>
            <a:r>
              <a:rPr sz="3600" b="1" spc="-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must </a:t>
            </a:r>
            <a:r>
              <a:rPr sz="3600" b="1" spc="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contain </a:t>
            </a:r>
            <a:r>
              <a:rPr sz="3600" b="1" spc="1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the </a:t>
            </a:r>
            <a:r>
              <a:rPr sz="3600" b="1" spc="114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3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return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type,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1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name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and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1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body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of</a:t>
            </a:r>
            <a:r>
              <a:rPr sz="3600" b="1" spc="-7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1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the </a:t>
            </a:r>
            <a:r>
              <a:rPr sz="3600" b="1" spc="-98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4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method</a:t>
            </a:r>
            <a:endParaRPr sz="3600">
              <a:latin typeface="Arial" panose="020B0604020202020204"/>
              <a:cs typeface="Arial" panose="020B0604020202020204"/>
            </a:endParaRPr>
          </a:p>
          <a:p>
            <a:pPr marL="12700" marR="142240" indent="7620">
              <a:lnSpc>
                <a:spcPct val="101000"/>
              </a:lnSpc>
              <a:spcBef>
                <a:spcPts val="2630"/>
              </a:spcBef>
            </a:pPr>
            <a:r>
              <a:rPr sz="3600" b="1" spc="-4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Additionally, </a:t>
            </a:r>
            <a:r>
              <a:rPr sz="3600" b="1" spc="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we </a:t>
            </a:r>
            <a:r>
              <a:rPr sz="3600" b="1" spc="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can </a:t>
            </a:r>
            <a:r>
              <a:rPr sz="3600" b="1" spc="-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provide </a:t>
            </a:r>
            <a:r>
              <a:rPr sz="3600" b="1" spc="-2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an </a:t>
            </a:r>
            <a:r>
              <a:rPr sz="3600" b="1" spc="-5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access </a:t>
            </a:r>
            <a:r>
              <a:rPr sz="3600" b="1" spc="-4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modifier,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2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parameter</a:t>
            </a:r>
            <a:r>
              <a:rPr sz="3600" b="1" spc="-7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4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list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and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2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an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exception </a:t>
            </a:r>
            <a:r>
              <a:rPr sz="3600" b="1" spc="-98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4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list</a:t>
            </a:r>
            <a:endParaRPr sz="3600">
              <a:latin typeface="Arial" panose="020B0604020202020204"/>
              <a:cs typeface="Arial" panose="020B0604020202020204"/>
            </a:endParaRPr>
          </a:p>
          <a:p>
            <a:pPr marL="12700" marR="5080" indent="7620">
              <a:lnSpc>
                <a:spcPct val="100000"/>
              </a:lnSpc>
              <a:spcBef>
                <a:spcPts val="2665"/>
              </a:spcBef>
            </a:pPr>
            <a:r>
              <a:rPr sz="3600" b="1" spc="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When</a:t>
            </a:r>
            <a:r>
              <a:rPr sz="3600" b="1" spc="-5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we</a:t>
            </a:r>
            <a:r>
              <a:rPr sz="3600" b="1" spc="-5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pass</a:t>
            </a:r>
            <a:r>
              <a:rPr sz="3600" b="1" spc="-5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primitive</a:t>
            </a:r>
            <a:r>
              <a:rPr sz="3600" b="1" spc="-5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8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type</a:t>
            </a:r>
            <a:r>
              <a:rPr sz="3600" b="1" spc="-5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parameters</a:t>
            </a:r>
            <a:r>
              <a:rPr sz="3600" b="1" spc="-5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7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to </a:t>
            </a:r>
            <a:r>
              <a:rPr sz="3600" b="1" spc="-98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method,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they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are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passed </a:t>
            </a:r>
            <a:r>
              <a:rPr sz="3600" b="1" spc="-1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by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value</a:t>
            </a:r>
            <a:endParaRPr sz="3600">
              <a:latin typeface="Arial" panose="020B0604020202020204"/>
              <a:cs typeface="Arial" panose="020B0604020202020204"/>
            </a:endParaRPr>
          </a:p>
          <a:p>
            <a:pPr marL="12700" marR="397510" indent="7620">
              <a:lnSpc>
                <a:spcPct val="102000"/>
              </a:lnSpc>
              <a:spcBef>
                <a:spcPts val="2570"/>
              </a:spcBef>
            </a:pPr>
            <a:r>
              <a:rPr sz="3600" b="1" spc="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When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we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pass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2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an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5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object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7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to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method,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8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it</a:t>
            </a:r>
            <a:r>
              <a:rPr sz="3600" b="1" spc="-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is </a:t>
            </a:r>
            <a:r>
              <a:rPr sz="3600" b="1" spc="-98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passed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by</a:t>
            </a:r>
            <a:r>
              <a:rPr sz="3600" b="1" spc="-7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5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reference</a:t>
            </a:r>
            <a:endParaRPr sz="3600">
              <a:latin typeface="Arial" panose="020B0604020202020204"/>
              <a:cs typeface="Arial" panose="020B0604020202020204"/>
            </a:endParaRPr>
          </a:p>
          <a:p>
            <a:pPr marL="12700" marR="777875" indent="7620">
              <a:lnSpc>
                <a:spcPct val="100000"/>
              </a:lnSpc>
              <a:spcBef>
                <a:spcPts val="2675"/>
              </a:spcBef>
            </a:pPr>
            <a:r>
              <a:rPr sz="3600" b="1" spc="-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Naming</a:t>
            </a:r>
            <a:r>
              <a:rPr sz="3600" b="1" spc="-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methods</a:t>
            </a:r>
            <a:r>
              <a:rPr sz="3600" b="1" spc="-5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16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is</a:t>
            </a:r>
            <a:r>
              <a:rPr sz="3600" b="1" spc="-5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simple </a:t>
            </a:r>
            <a:r>
              <a:rPr sz="3600" b="1" spc="-3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semantically, </a:t>
            </a:r>
            <a:r>
              <a:rPr sz="3600" b="1" spc="-98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8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but </a:t>
            </a:r>
            <a:r>
              <a:rPr sz="3600" b="1" spc="-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you </a:t>
            </a:r>
            <a:r>
              <a:rPr sz="3600" b="1" spc="-10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also </a:t>
            </a:r>
            <a:r>
              <a:rPr sz="3600" b="1" spc="6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need </a:t>
            </a:r>
            <a:r>
              <a:rPr sz="3600" b="1" spc="7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to </a:t>
            </a:r>
            <a:r>
              <a:rPr sz="3600" b="1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think </a:t>
            </a:r>
            <a:r>
              <a:rPr sz="3600" b="1" spc="3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about </a:t>
            </a:r>
            <a:r>
              <a:rPr sz="3600" b="1" spc="4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readability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14400" y="5380771"/>
            <a:ext cx="16459200" cy="571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57074" y="4059428"/>
            <a:ext cx="1468628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90" dirty="0">
                <a:solidFill>
                  <a:srgbClr val="404040"/>
                </a:solidFill>
              </a:rPr>
              <a:t>Configuring</a:t>
            </a:r>
            <a:r>
              <a:rPr sz="6000" spc="-135" dirty="0">
                <a:solidFill>
                  <a:srgbClr val="404040"/>
                </a:solidFill>
              </a:rPr>
              <a:t> </a:t>
            </a:r>
            <a:r>
              <a:rPr sz="6000" spc="204" dirty="0">
                <a:solidFill>
                  <a:srgbClr val="404040"/>
                </a:solidFill>
              </a:rPr>
              <a:t>the</a:t>
            </a:r>
            <a:r>
              <a:rPr sz="6000" spc="-135" dirty="0">
                <a:solidFill>
                  <a:srgbClr val="404040"/>
                </a:solidFill>
              </a:rPr>
              <a:t> </a:t>
            </a:r>
            <a:r>
              <a:rPr sz="6000" spc="50" dirty="0">
                <a:solidFill>
                  <a:srgbClr val="404040"/>
                </a:solidFill>
              </a:rPr>
              <a:t>Development</a:t>
            </a:r>
            <a:r>
              <a:rPr sz="6000" spc="-130" dirty="0">
                <a:solidFill>
                  <a:srgbClr val="404040"/>
                </a:solidFill>
              </a:rPr>
              <a:t> </a:t>
            </a:r>
            <a:r>
              <a:rPr sz="6000" spc="50" dirty="0">
                <a:solidFill>
                  <a:srgbClr val="404040"/>
                </a:solidFill>
              </a:rPr>
              <a:t>Environment</a:t>
            </a:r>
            <a:endParaRPr sz="60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05117" y="754380"/>
            <a:ext cx="447929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0" dirty="0">
                <a:solidFill>
                  <a:srgbClr val="404040"/>
                </a:solidFill>
              </a:rPr>
              <a:t>Requirements</a:t>
            </a:r>
            <a:endParaRPr spc="10" dirty="0">
              <a:solidFill>
                <a:srgbClr val="404040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49266" y="3328087"/>
            <a:ext cx="4989830" cy="289306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44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800" b="1" spc="3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Maven</a:t>
            </a:r>
            <a:r>
              <a:rPr sz="3800" b="1" spc="-1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3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3.6</a:t>
            </a:r>
            <a:endParaRPr sz="3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57300" y="3328087"/>
            <a:ext cx="4989830" cy="289306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4400">
              <a:latin typeface="Times New Roman" panose="02020603050405020304"/>
              <a:cs typeface="Times New Roman" panose="02020603050405020304"/>
            </a:endParaRPr>
          </a:p>
          <a:p>
            <a:pPr marL="1234440">
              <a:lnSpc>
                <a:spcPct val="100000"/>
              </a:lnSpc>
            </a:pPr>
            <a:r>
              <a:rPr sz="3800" b="1" spc="-3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Java</a:t>
            </a:r>
            <a:r>
              <a:rPr sz="3800" b="1" spc="-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1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8</a:t>
            </a:r>
            <a:r>
              <a:rPr sz="3800" b="1" spc="-9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-2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SDK</a:t>
            </a:r>
            <a:endParaRPr sz="3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041230" y="3328087"/>
            <a:ext cx="4989830" cy="2893060"/>
          </a:xfrm>
          <a:prstGeom prst="rect">
            <a:avLst/>
          </a:prstGeom>
          <a:solidFill>
            <a:srgbClr val="E5E5E5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53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44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8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IntelliJ</a:t>
            </a:r>
            <a:r>
              <a:rPr lang="en-US" sz="38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or</a:t>
            </a:r>
            <a:r>
              <a:rPr lang="en-US" sz="38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8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STS</a:t>
            </a:r>
            <a:endParaRPr sz="3800" b="1" spc="15" dirty="0">
              <a:solidFill>
                <a:srgbClr val="404040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6953250" cy="10287001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204242" y="2928619"/>
            <a:ext cx="254444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30" dirty="0">
                <a:solidFill>
                  <a:srgbClr val="FFFFFF"/>
                </a:solidFill>
                <a:latin typeface="Microsoft Sans Serif" panose="020B0604020202020204"/>
                <a:cs typeface="Microsoft Sans Serif" panose="020B0604020202020204"/>
              </a:rPr>
              <a:t>Overview</a:t>
            </a:r>
            <a:endParaRPr sz="48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851140" y="2413507"/>
            <a:ext cx="41192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Declaring</a:t>
            </a:r>
            <a:r>
              <a:rPr sz="3600" b="1" spc="-130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600" b="1" spc="-5" dirty="0">
                <a:solidFill>
                  <a:srgbClr val="F15B2A"/>
                </a:solidFill>
                <a:latin typeface="Arial" panose="020B0604020202020204"/>
                <a:cs typeface="Arial" panose="020B0604020202020204"/>
              </a:rPr>
              <a:t>methods</a:t>
            </a:r>
            <a:endParaRPr sz="36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1121409" y="3303523"/>
            <a:ext cx="16045180" cy="459232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6742430" marR="243840">
              <a:lnSpc>
                <a:spcPts val="4300"/>
              </a:lnSpc>
              <a:spcBef>
                <a:spcPts val="260"/>
              </a:spcBef>
            </a:pPr>
            <a:r>
              <a:rPr spc="-120" dirty="0">
                <a:solidFill>
                  <a:srgbClr val="F15B2A"/>
                </a:solidFill>
              </a:rPr>
              <a:t>Passing</a:t>
            </a:r>
            <a:r>
              <a:rPr spc="-70" dirty="0">
                <a:solidFill>
                  <a:srgbClr val="F15B2A"/>
                </a:solidFill>
              </a:rPr>
              <a:t> </a:t>
            </a:r>
            <a:r>
              <a:rPr spc="-5" dirty="0">
                <a:solidFill>
                  <a:srgbClr val="F15B2A"/>
                </a:solidFill>
              </a:rPr>
              <a:t>primitive</a:t>
            </a:r>
            <a:r>
              <a:rPr spc="-60" dirty="0">
                <a:solidFill>
                  <a:srgbClr val="F15B2A"/>
                </a:solidFill>
              </a:rPr>
              <a:t> </a:t>
            </a:r>
            <a:r>
              <a:rPr spc="80" dirty="0">
                <a:solidFill>
                  <a:srgbClr val="F15B2A"/>
                </a:solidFill>
              </a:rPr>
              <a:t>type</a:t>
            </a:r>
            <a:r>
              <a:rPr spc="-60" dirty="0">
                <a:solidFill>
                  <a:srgbClr val="F15B2A"/>
                </a:solidFill>
              </a:rPr>
              <a:t> </a:t>
            </a:r>
            <a:r>
              <a:rPr spc="-10" dirty="0">
                <a:solidFill>
                  <a:srgbClr val="F15B2A"/>
                </a:solidFill>
              </a:rPr>
              <a:t>and</a:t>
            </a:r>
            <a:r>
              <a:rPr spc="-60" dirty="0">
                <a:solidFill>
                  <a:srgbClr val="F15B2A"/>
                </a:solidFill>
              </a:rPr>
              <a:t> </a:t>
            </a:r>
            <a:r>
              <a:rPr spc="50" dirty="0">
                <a:solidFill>
                  <a:srgbClr val="F15B2A"/>
                </a:solidFill>
              </a:rPr>
              <a:t>reference</a:t>
            </a:r>
            <a:r>
              <a:rPr spc="-60" dirty="0">
                <a:solidFill>
                  <a:srgbClr val="F15B2A"/>
                </a:solidFill>
              </a:rPr>
              <a:t> </a:t>
            </a:r>
            <a:r>
              <a:rPr spc="80" dirty="0">
                <a:solidFill>
                  <a:srgbClr val="F15B2A"/>
                </a:solidFill>
              </a:rPr>
              <a:t>type </a:t>
            </a:r>
            <a:r>
              <a:rPr spc="-985" dirty="0">
                <a:solidFill>
                  <a:srgbClr val="F15B2A"/>
                </a:solidFill>
              </a:rPr>
              <a:t> </a:t>
            </a:r>
            <a:r>
              <a:rPr spc="-15" dirty="0">
                <a:solidFill>
                  <a:srgbClr val="F15B2A"/>
                </a:solidFill>
              </a:rPr>
              <a:t>arguments</a:t>
            </a:r>
            <a:r>
              <a:rPr spc="-65" dirty="0">
                <a:solidFill>
                  <a:srgbClr val="F15B2A"/>
                </a:solidFill>
              </a:rPr>
              <a:t> </a:t>
            </a:r>
            <a:r>
              <a:rPr spc="75" dirty="0">
                <a:solidFill>
                  <a:srgbClr val="F15B2A"/>
                </a:solidFill>
              </a:rPr>
              <a:t>to</a:t>
            </a:r>
            <a:r>
              <a:rPr spc="-65" dirty="0">
                <a:solidFill>
                  <a:srgbClr val="F15B2A"/>
                </a:solidFill>
              </a:rPr>
              <a:t> </a:t>
            </a:r>
            <a:r>
              <a:rPr spc="-5" dirty="0">
                <a:solidFill>
                  <a:srgbClr val="F15B2A"/>
                </a:solidFill>
              </a:rPr>
              <a:t>methods</a:t>
            </a:r>
            <a:endParaRPr spc="-5" dirty="0">
              <a:solidFill>
                <a:srgbClr val="F15B2A"/>
              </a:solidFill>
            </a:endParaRPr>
          </a:p>
          <a:p>
            <a:pPr marL="6742430" marR="1226820">
              <a:lnSpc>
                <a:spcPts val="4300"/>
              </a:lnSpc>
              <a:spcBef>
                <a:spcPts val="2705"/>
              </a:spcBef>
            </a:pPr>
            <a:r>
              <a:rPr spc="-10" dirty="0">
                <a:solidFill>
                  <a:srgbClr val="F15B2A"/>
                </a:solidFill>
              </a:rPr>
              <a:t>Understanding</a:t>
            </a:r>
            <a:r>
              <a:rPr spc="-75" dirty="0">
                <a:solidFill>
                  <a:srgbClr val="F15B2A"/>
                </a:solidFill>
              </a:rPr>
              <a:t> </a:t>
            </a:r>
            <a:r>
              <a:rPr spc="-10" dirty="0">
                <a:solidFill>
                  <a:srgbClr val="F15B2A"/>
                </a:solidFill>
              </a:rPr>
              <a:t>how</a:t>
            </a:r>
            <a:r>
              <a:rPr spc="-70" dirty="0">
                <a:solidFill>
                  <a:srgbClr val="F15B2A"/>
                </a:solidFill>
              </a:rPr>
              <a:t> </a:t>
            </a:r>
            <a:r>
              <a:rPr spc="75" dirty="0">
                <a:solidFill>
                  <a:srgbClr val="F15B2A"/>
                </a:solidFill>
              </a:rPr>
              <a:t>to</a:t>
            </a:r>
            <a:r>
              <a:rPr spc="-70" dirty="0">
                <a:solidFill>
                  <a:srgbClr val="F15B2A"/>
                </a:solidFill>
              </a:rPr>
              <a:t> </a:t>
            </a:r>
            <a:r>
              <a:rPr spc="-15" dirty="0">
                <a:solidFill>
                  <a:srgbClr val="F15B2A"/>
                </a:solidFill>
              </a:rPr>
              <a:t>properly</a:t>
            </a:r>
            <a:r>
              <a:rPr spc="-70" dirty="0">
                <a:solidFill>
                  <a:srgbClr val="F15B2A"/>
                </a:solidFill>
              </a:rPr>
              <a:t> </a:t>
            </a:r>
            <a:r>
              <a:rPr spc="-5" dirty="0">
                <a:solidFill>
                  <a:srgbClr val="F15B2A"/>
                </a:solidFill>
              </a:rPr>
              <a:t>name </a:t>
            </a:r>
            <a:r>
              <a:rPr spc="-985" dirty="0">
                <a:solidFill>
                  <a:srgbClr val="F15B2A"/>
                </a:solidFill>
              </a:rPr>
              <a:t> </a:t>
            </a:r>
            <a:r>
              <a:rPr spc="-5" dirty="0">
                <a:solidFill>
                  <a:srgbClr val="F15B2A"/>
                </a:solidFill>
              </a:rPr>
              <a:t>methods</a:t>
            </a:r>
            <a:endParaRPr spc="-5" dirty="0">
              <a:solidFill>
                <a:srgbClr val="F15B2A"/>
              </a:solidFill>
            </a:endParaRPr>
          </a:p>
          <a:p>
            <a:pPr marL="6742430" marR="5080">
              <a:lnSpc>
                <a:spcPts val="4300"/>
              </a:lnSpc>
              <a:spcBef>
                <a:spcPts val="2750"/>
              </a:spcBef>
            </a:pPr>
            <a:r>
              <a:rPr spc="-95" dirty="0">
                <a:solidFill>
                  <a:srgbClr val="F15B2A"/>
                </a:solidFill>
              </a:rPr>
              <a:t>Assisted Practice: </a:t>
            </a:r>
            <a:r>
              <a:rPr spc="-75" dirty="0">
                <a:solidFill>
                  <a:srgbClr val="F15B2A"/>
                </a:solidFill>
              </a:rPr>
              <a:t>Using </a:t>
            </a:r>
            <a:r>
              <a:rPr spc="-5" dirty="0">
                <a:solidFill>
                  <a:srgbClr val="F15B2A"/>
                </a:solidFill>
              </a:rPr>
              <a:t>methods </a:t>
            </a:r>
            <a:r>
              <a:rPr spc="75" dirty="0">
                <a:solidFill>
                  <a:srgbClr val="F15B2A"/>
                </a:solidFill>
              </a:rPr>
              <a:t>to </a:t>
            </a:r>
            <a:r>
              <a:rPr spc="15" dirty="0">
                <a:solidFill>
                  <a:srgbClr val="F15B2A"/>
                </a:solidFill>
              </a:rPr>
              <a:t>implement </a:t>
            </a:r>
            <a:r>
              <a:rPr spc="20" dirty="0">
                <a:solidFill>
                  <a:srgbClr val="F15B2A"/>
                </a:solidFill>
              </a:rPr>
              <a:t> </a:t>
            </a:r>
            <a:r>
              <a:rPr spc="-20" dirty="0">
                <a:solidFill>
                  <a:srgbClr val="F15B2A"/>
                </a:solidFill>
              </a:rPr>
              <a:t>behavior</a:t>
            </a:r>
            <a:r>
              <a:rPr spc="-65" dirty="0">
                <a:solidFill>
                  <a:srgbClr val="F15B2A"/>
                </a:solidFill>
              </a:rPr>
              <a:t> </a:t>
            </a:r>
            <a:r>
              <a:rPr spc="-30" dirty="0">
                <a:solidFill>
                  <a:srgbClr val="F15B2A"/>
                </a:solidFill>
              </a:rPr>
              <a:t>on</a:t>
            </a:r>
            <a:r>
              <a:rPr spc="-60" dirty="0">
                <a:solidFill>
                  <a:srgbClr val="F15B2A"/>
                </a:solidFill>
              </a:rPr>
              <a:t> </a:t>
            </a:r>
            <a:r>
              <a:rPr spc="-30" dirty="0">
                <a:solidFill>
                  <a:srgbClr val="F15B2A"/>
                </a:solidFill>
              </a:rPr>
              <a:t>a</a:t>
            </a:r>
            <a:r>
              <a:rPr spc="-65" dirty="0">
                <a:solidFill>
                  <a:srgbClr val="F15B2A"/>
                </a:solidFill>
              </a:rPr>
              <a:t> </a:t>
            </a:r>
            <a:r>
              <a:rPr spc="-30" dirty="0">
                <a:solidFill>
                  <a:srgbClr val="F15B2A"/>
                </a:solidFill>
              </a:rPr>
              <a:t>radar</a:t>
            </a:r>
            <a:r>
              <a:rPr spc="-65" dirty="0">
                <a:solidFill>
                  <a:srgbClr val="F15B2A"/>
                </a:solidFill>
              </a:rPr>
              <a:t> </a:t>
            </a:r>
            <a:r>
              <a:rPr spc="75" dirty="0">
                <a:solidFill>
                  <a:srgbClr val="F15B2A"/>
                </a:solidFill>
              </a:rPr>
              <a:t>target</a:t>
            </a:r>
            <a:r>
              <a:rPr spc="-60" dirty="0">
                <a:solidFill>
                  <a:srgbClr val="F15B2A"/>
                </a:solidFill>
              </a:rPr>
              <a:t> </a:t>
            </a:r>
            <a:r>
              <a:rPr spc="95" dirty="0">
                <a:solidFill>
                  <a:srgbClr val="F15B2A"/>
                </a:solidFill>
              </a:rPr>
              <a:t>that</a:t>
            </a:r>
            <a:r>
              <a:rPr spc="-60" dirty="0">
                <a:solidFill>
                  <a:srgbClr val="F15B2A"/>
                </a:solidFill>
              </a:rPr>
              <a:t> </a:t>
            </a:r>
            <a:r>
              <a:rPr spc="-165" dirty="0">
                <a:solidFill>
                  <a:srgbClr val="F15B2A"/>
                </a:solidFill>
              </a:rPr>
              <a:t>is</a:t>
            </a:r>
            <a:r>
              <a:rPr spc="-60" dirty="0">
                <a:solidFill>
                  <a:srgbClr val="F15B2A"/>
                </a:solidFill>
              </a:rPr>
              <a:t> </a:t>
            </a:r>
            <a:r>
              <a:rPr spc="-35" dirty="0">
                <a:solidFill>
                  <a:srgbClr val="F15B2A"/>
                </a:solidFill>
              </a:rPr>
              <a:t>displayed </a:t>
            </a:r>
            <a:r>
              <a:rPr spc="-985" dirty="0">
                <a:solidFill>
                  <a:srgbClr val="F15B2A"/>
                </a:solidFill>
              </a:rPr>
              <a:t> </a:t>
            </a:r>
            <a:r>
              <a:rPr spc="-45" dirty="0">
                <a:solidFill>
                  <a:srgbClr val="F15B2A"/>
                </a:solidFill>
              </a:rPr>
              <a:t>in</a:t>
            </a:r>
            <a:r>
              <a:rPr spc="-65" dirty="0">
                <a:solidFill>
                  <a:srgbClr val="F15B2A"/>
                </a:solidFill>
              </a:rPr>
              <a:t> </a:t>
            </a:r>
            <a:r>
              <a:rPr spc="-145" dirty="0">
                <a:solidFill>
                  <a:srgbClr val="F15B2A"/>
                </a:solidFill>
              </a:rPr>
              <a:t>ATC</a:t>
            </a:r>
            <a:r>
              <a:rPr spc="-60" dirty="0">
                <a:solidFill>
                  <a:srgbClr val="F15B2A"/>
                </a:solidFill>
              </a:rPr>
              <a:t> </a:t>
            </a:r>
            <a:r>
              <a:rPr spc="-85" dirty="0">
                <a:solidFill>
                  <a:srgbClr val="F15B2A"/>
                </a:solidFill>
              </a:rPr>
              <a:t>systems</a:t>
            </a:r>
            <a:endParaRPr spc="-85" dirty="0">
              <a:solidFill>
                <a:srgbClr val="F15B2A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14400" y="5380771"/>
            <a:ext cx="16459200" cy="571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664447" y="4059428"/>
            <a:ext cx="647763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dirty="0">
                <a:solidFill>
                  <a:srgbClr val="404040"/>
                </a:solidFill>
              </a:rPr>
              <a:t>Declaring</a:t>
            </a:r>
            <a:r>
              <a:rPr sz="6000" spc="-175" dirty="0">
                <a:solidFill>
                  <a:srgbClr val="404040"/>
                </a:solidFill>
              </a:rPr>
              <a:t> </a:t>
            </a:r>
            <a:r>
              <a:rPr sz="6000" spc="120" dirty="0">
                <a:solidFill>
                  <a:srgbClr val="404040"/>
                </a:solidFill>
              </a:rPr>
              <a:t>Methods</a:t>
            </a:r>
            <a:endParaRPr sz="60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94179" y="2962147"/>
            <a:ext cx="2978785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200" dirty="0">
                <a:solidFill>
                  <a:srgbClr val="A62E5C"/>
                </a:solidFill>
                <a:latin typeface="Microsoft Sans Serif" panose="020B0604020202020204"/>
                <a:cs typeface="Microsoft Sans Serif" panose="020B0604020202020204"/>
              </a:rPr>
              <a:t>Method</a:t>
            </a:r>
            <a:endParaRPr sz="6600">
              <a:latin typeface="Microsoft Sans Serif" panose="020B0604020202020204"/>
              <a:cs typeface="Microsoft Sans Serif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94179" y="4365244"/>
            <a:ext cx="1478851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2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b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l</a:t>
            </a:r>
            <a:r>
              <a:rPr sz="34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3400" b="1" spc="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3400" b="1" spc="-1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k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3400" b="1" spc="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</a:t>
            </a:r>
            <a:r>
              <a:rPr sz="3400" b="1" spc="-5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34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34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</a:t>
            </a:r>
            <a:r>
              <a:rPr sz="3400" b="1" spc="11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2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34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h</a:t>
            </a:r>
            <a:r>
              <a:rPr sz="3400" b="1" spc="-7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400" b="1" spc="2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34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u</a:t>
            </a:r>
            <a:r>
              <a:rPr sz="34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3400" b="1" spc="-2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w</a:t>
            </a:r>
            <a:r>
              <a:rPr sz="34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h</a:t>
            </a:r>
            <a:r>
              <a:rPr sz="3400" b="1" spc="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4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3400" b="1" spc="2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3400" b="1" spc="-2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34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34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v</a:t>
            </a:r>
            <a:r>
              <a:rPr sz="34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3400" b="1" spc="-17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k</a:t>
            </a:r>
            <a:r>
              <a:rPr sz="3400" b="1" spc="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400" b="1" spc="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400" b="1" spc="-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3400" b="1" spc="2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d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</a:t>
            </a:r>
            <a:r>
              <a:rPr sz="3400" b="1" spc="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400" b="1" spc="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rf</a:t>
            </a:r>
            <a:r>
              <a:rPr sz="3400" b="1" spc="-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3400" b="1" spc="-4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3400" b="1" spc="-8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m</a:t>
            </a:r>
            <a:r>
              <a:rPr sz="3400" b="1" spc="-2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-2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400" b="1" spc="1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p</a:t>
            </a:r>
            <a:r>
              <a:rPr sz="3400" b="1" spc="10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3400" b="1" spc="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3400" b="1" spc="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f</a:t>
            </a:r>
            <a:r>
              <a:rPr sz="3400" b="1" spc="-6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3400" b="1" spc="7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3400" b="1" spc="-6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400" b="1" spc="17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3400" b="1" spc="-30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3400" b="1" spc="-24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s</a:t>
            </a:r>
            <a:r>
              <a:rPr sz="3400" b="1" spc="-125" dirty="0">
                <a:solidFill>
                  <a:srgbClr val="404040"/>
                </a:solidFill>
                <a:latin typeface="Arial" panose="020B0604020202020204"/>
                <a:cs typeface="Arial" panose="020B0604020202020204"/>
              </a:rPr>
              <a:t>k</a:t>
            </a:r>
            <a:endParaRPr sz="34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8710</Words>
  <Application>WPS Presentation</Application>
  <PresentationFormat>On-screen Show (4:3)</PresentationFormat>
  <Paragraphs>526</Paragraphs>
  <Slides>46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8" baseType="lpstr">
      <vt:lpstr>Arial</vt:lpstr>
      <vt:lpstr>SimSun</vt:lpstr>
      <vt:lpstr>Wingdings</vt:lpstr>
      <vt:lpstr>Microsoft Sans Serif</vt:lpstr>
      <vt:lpstr>Arial</vt:lpstr>
      <vt:lpstr>Arial MT</vt:lpstr>
      <vt:lpstr>Times New Roman</vt:lpstr>
      <vt:lpstr>Calibri</vt:lpstr>
      <vt:lpstr>Microsoft YaHei</vt:lpstr>
      <vt:lpstr>Arial Unicode MS</vt:lpstr>
      <vt:lpstr>Tahoma</vt:lpstr>
      <vt:lpstr>Office Theme</vt:lpstr>
      <vt:lpstr>Working with Methods</vt:lpstr>
      <vt:lpstr>Methods are the building blocks of any  programming language. They allow us  to implement behavior.</vt:lpstr>
      <vt:lpstr>Encapsulation is a fundamental  principle of OOP. It enables us to hide  implementation details and protect our  code from misuse.</vt:lpstr>
      <vt:lpstr>Overview</vt:lpstr>
      <vt:lpstr>Configuring the Development Environment</vt:lpstr>
      <vt:lpstr>Requirements</vt:lpstr>
      <vt:lpstr>Declaring methods</vt:lpstr>
      <vt:lpstr>Declaring Methods</vt:lpstr>
      <vt:lpstr>PowerPoint 演示文稿</vt:lpstr>
      <vt:lpstr>State and Behavior</vt:lpstr>
      <vt:lpstr>Simple Example</vt:lpstr>
      <vt:lpstr>Method Anatomy</vt:lpstr>
      <vt:lpstr>Method Anatomy</vt:lpstr>
      <vt:lpstr>Aircraft.java</vt:lpstr>
      <vt:lpstr>Method Access Modifier</vt:lpstr>
      <vt:lpstr>Method Return Types</vt:lpstr>
      <vt:lpstr>Method Return Types</vt:lpstr>
      <vt:lpstr>PowerPoint 演示文稿</vt:lpstr>
      <vt:lpstr>Why should I care about side effects?</vt:lpstr>
      <vt:lpstr>Methods with Side Effects</vt:lpstr>
      <vt:lpstr>PowerPoint 演示文稿</vt:lpstr>
      <vt:lpstr>Exception List</vt:lpstr>
      <vt:lpstr>Exception List</vt:lpstr>
      <vt:lpstr>Passing Information to Methods</vt:lpstr>
      <vt:lpstr>PowerPoint 演示文稿</vt:lpstr>
      <vt:lpstr>Parameter List</vt:lpstr>
      <vt:lpstr>PowerPoint 演示文稿</vt:lpstr>
      <vt:lpstr>PowerPoint 演示文稿</vt:lpstr>
      <vt:lpstr>PowerPoint 演示文稿</vt:lpstr>
      <vt:lpstr>Passing Parameters to Methods</vt:lpstr>
      <vt:lpstr>Pass by Value</vt:lpstr>
      <vt:lpstr>Pass by Reference</vt:lpstr>
      <vt:lpstr>Pass by Reference</vt:lpstr>
      <vt:lpstr>What is the difference between  “parameter” and “argument”?</vt:lpstr>
      <vt:lpstr>// a and b are parameters, a variable defined in</vt:lpstr>
      <vt:lpstr>Naming Methods</vt:lpstr>
      <vt:lpstr>Naming Rules &amp; Conventions</vt:lpstr>
      <vt:lpstr>}</vt:lpstr>
      <vt:lpstr>private String remainingFuel;</vt:lpstr>
      <vt:lpstr>public class Aircraft {  private boolean military;</vt:lpstr>
      <vt:lpstr>Naming things in programming  is hard.</vt:lpstr>
      <vt:lpstr>Use names that convey  meaning and make your  program easy to understand.</vt:lpstr>
      <vt:lpstr>// Bad: Limit the use of abbreviations</vt:lpstr>
      <vt:lpstr>Assisted Practice</vt:lpstr>
      <vt:lpstr>Arrow</vt:lpstr>
      <vt:lpstr>Methods are used to implement behavior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with Methods and Encapsulation (Java  SE 8 Programmer I Certification 1Z0-808)</dc:title>
  <dc:creator/>
  <cp:lastModifiedBy>steve</cp:lastModifiedBy>
  <cp:revision>5</cp:revision>
  <dcterms:created xsi:type="dcterms:W3CDTF">2022-09-19T16:39:00Z</dcterms:created>
  <dcterms:modified xsi:type="dcterms:W3CDTF">2022-09-23T07:04:42Z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2021-09-07T11:00:00Z</vt:filetime>
  </property>
  <property fmtid="{D5CDD505-2E9C-101B-9397-08002B2CF9AE}" pid="3" name="LastSaved">
    <vt:filetime>2022-09-19T11:00:00Z</vt:filetime>
  </property>
  <property fmtid="{D5CDD505-2E9C-101B-9397-08002B2CF9AE}" pid="4" name="ICV">
    <vt:lpwstr>16BEB1DA9C3E4878A0BA262D1E04B93B</vt:lpwstr>
  </property>
  <property fmtid="{D5CDD505-2E9C-101B-9397-08002B2CF9AE}" pid="5" name="KSOProductBuildVer">
    <vt:lpwstr>1033-11.2.0.11306</vt:lpwstr>
  </property>
</Properties>
</file>